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4"/>
  </p:notesMasterIdLst>
  <p:handoutMasterIdLst>
    <p:handoutMasterId r:id="rId25"/>
  </p:handoutMasterIdLst>
  <p:sldIdLst>
    <p:sldId id="256" r:id="rId6"/>
    <p:sldId id="274" r:id="rId7"/>
    <p:sldId id="257" r:id="rId8"/>
    <p:sldId id="326" r:id="rId9"/>
    <p:sldId id="298" r:id="rId10"/>
    <p:sldId id="270" r:id="rId11"/>
    <p:sldId id="305" r:id="rId12"/>
    <p:sldId id="322" r:id="rId13"/>
    <p:sldId id="323" r:id="rId14"/>
    <p:sldId id="301" r:id="rId15"/>
    <p:sldId id="302" r:id="rId16"/>
    <p:sldId id="277" r:id="rId17"/>
    <p:sldId id="324" r:id="rId18"/>
    <p:sldId id="275" r:id="rId19"/>
    <p:sldId id="325" r:id="rId20"/>
    <p:sldId id="327" r:id="rId21"/>
    <p:sldId id="265" r:id="rId22"/>
    <p:sldId id="271" r:id="rId2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mela W Lee" initials="PW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76353" autoAdjust="0"/>
  </p:normalViewPr>
  <p:slideViewPr>
    <p:cSldViewPr>
      <p:cViewPr>
        <p:scale>
          <a:sx n="88" d="100"/>
          <a:sy n="88" d="100"/>
        </p:scale>
        <p:origin x="-65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a:defRPr sz="1200"/>
            </a:lvl1pPr>
          </a:lstStyle>
          <a:p>
            <a:fld id="{8EA7957A-8352-4B43-B4C3-D5369A6FE57A}" type="datetimeFigureOut">
              <a:rPr lang="en-US" smtClean="0"/>
              <a:pPr/>
              <a:t>8/26/2013</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1440" tIns="45720" rIns="91440" bIns="45720" rtlCol="0" anchor="b"/>
          <a:lstStyle>
            <a:lvl1pPr algn="r">
              <a:defRPr sz="1200"/>
            </a:lvl1pPr>
          </a:lstStyle>
          <a:p>
            <a:fld id="{26E77DA9-ED96-4FDC-BA2E-0689A7B84C42}" type="slidenum">
              <a:rPr lang="en-US" smtClean="0"/>
              <a:pPr/>
              <a:t>‹#›</a:t>
            </a:fld>
            <a:endParaRPr lang="en-US"/>
          </a:p>
        </p:txBody>
      </p:sp>
    </p:spTree>
    <p:extLst>
      <p:ext uri="{BB962C8B-B14F-4D97-AF65-F5344CB8AC3E}">
        <p14:creationId xmlns="" xmlns:p14="http://schemas.microsoft.com/office/powerpoint/2010/main" val="3027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5CDDE9A-7379-49ED-9ECD-12062A2F0421}" type="datetimeFigureOut">
              <a:rPr lang="en-US"/>
              <a:pPr>
                <a:defRPr/>
              </a:pPr>
              <a:t>8/26/2013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76DA25D-C111-4440-941B-1C909E148F88}" type="slidenum">
              <a:rPr lang="en-US"/>
              <a:pPr>
                <a:defRPr/>
              </a:pPr>
              <a:t>‹#›</a:t>
            </a:fld>
            <a:endParaRPr lang="en-US"/>
          </a:p>
        </p:txBody>
      </p:sp>
    </p:spTree>
    <p:extLst>
      <p:ext uri="{BB962C8B-B14F-4D97-AF65-F5344CB8AC3E}">
        <p14:creationId xmlns="" xmlns:p14="http://schemas.microsoft.com/office/powerpoint/2010/main" val="2117939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76DA25D-C111-4440-941B-1C909E148F88}"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154CF51-21DD-4873-A7D4-B7F912394ABD}"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037FA1-1D3F-47D3-8480-749800B6403E}"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037FA1-1D3F-47D3-8480-749800B6403E}"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C8D9FAE-11B9-4352-9E77-1ED945229A54}" type="slidenum">
              <a:rPr lang="en-US" smtClean="0">
                <a:solidFill>
                  <a:prstClr val="black"/>
                </a:solidFill>
              </a:rPr>
              <a:pPr>
                <a:defRPr/>
              </a:pPr>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a:p>
            <a:r>
              <a:rPr lang="en-US" smtClean="0"/>
              <a:t>Third leg on Federally Funded healthcare stool</a:t>
            </a:r>
          </a:p>
        </p:txBody>
      </p:sp>
      <p:sp>
        <p:nvSpPr>
          <p:cNvPr id="4" name="Slide Number Placeholder 3"/>
          <p:cNvSpPr>
            <a:spLocks noGrp="1"/>
          </p:cNvSpPr>
          <p:nvPr>
            <p:ph type="sldNum" sz="quarter" idx="5"/>
          </p:nvPr>
        </p:nvSpPr>
        <p:spPr/>
        <p:txBody>
          <a:bodyPr/>
          <a:lstStyle/>
          <a:p>
            <a:pPr>
              <a:defRPr/>
            </a:pPr>
            <a:fld id="{FC8D9FAE-11B9-4352-9E77-1ED945229A54}"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76DA25D-C111-4440-941B-1C909E148F88}"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76DA25D-C111-4440-941B-1C909E148F88}"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pitchFamily="18" charset="0"/>
            </a:endParaRPr>
          </a:p>
        </p:txBody>
      </p:sp>
      <p:sp>
        <p:nvSpPr>
          <p:cNvPr id="4" name="Slide Number Placeholder 3"/>
          <p:cNvSpPr>
            <a:spLocks noGrp="1"/>
          </p:cNvSpPr>
          <p:nvPr>
            <p:ph type="sldNum" sz="quarter" idx="5"/>
          </p:nvPr>
        </p:nvSpPr>
        <p:spPr/>
        <p:txBody>
          <a:bodyPr/>
          <a:lstStyle/>
          <a:p>
            <a:pPr>
              <a:defRPr/>
            </a:pPr>
            <a:fld id="{B4B307EC-77BF-4796-91C0-4106D015B5C6}"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76DA25D-C111-4440-941B-1C909E148F88}"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ACAA27-5DE8-4E31-9084-5BDE83F0881C}"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575696-E574-4812-8D96-D745C49587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C5E7FC-9F9B-409E-B243-E5CA4A38FA2A}"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571D6D-5430-4962-BC83-B29D3C2E4EB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9E2BC3-97D1-475E-A02B-F01BEB716F99}"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317AC1-9FDE-4E44-89E5-953F40236A2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userDrawn="1"/>
        </p:nvSpPr>
        <p:spPr bwMode="auto">
          <a:xfrm>
            <a:off x="228600" y="2968625"/>
            <a:ext cx="8686800" cy="3127375"/>
          </a:xfrm>
          <a:prstGeom prst="rect">
            <a:avLst/>
          </a:prstGeom>
          <a:solidFill>
            <a:srgbClr val="0000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3"/>
          <p:cNvPicPr>
            <a:picLocks noChangeAspect="1" noChangeArrowheads="1"/>
          </p:cNvPicPr>
          <p:nvPr userDrawn="1"/>
        </p:nvPicPr>
        <p:blipFill>
          <a:blip r:embed="rId2" cstate="print"/>
          <a:srcRect l="6860" t="21928" r="2229" b="15596"/>
          <a:stretch>
            <a:fillRect/>
          </a:stretch>
        </p:blipFill>
        <p:spPr bwMode="auto">
          <a:xfrm>
            <a:off x="152400" y="2971800"/>
            <a:ext cx="8763000" cy="3124200"/>
          </a:xfrm>
          <a:prstGeom prst="rect">
            <a:avLst/>
          </a:prstGeom>
          <a:noFill/>
          <a:ln w="9525">
            <a:noFill/>
            <a:miter lim="800000"/>
            <a:headEnd/>
            <a:tailEnd/>
          </a:ln>
        </p:spPr>
      </p:pic>
      <p:grpSp>
        <p:nvGrpSpPr>
          <p:cNvPr id="6" name="Group 1148"/>
          <p:cNvGrpSpPr>
            <a:grpSpLocks/>
          </p:cNvGrpSpPr>
          <p:nvPr userDrawn="1"/>
        </p:nvGrpSpPr>
        <p:grpSpPr bwMode="auto">
          <a:xfrm>
            <a:off x="144463" y="2963863"/>
            <a:ext cx="8851900" cy="1258887"/>
            <a:chOff x="144360" y="2963862"/>
            <a:chExt cx="8851986" cy="1258887"/>
          </a:xfrm>
        </p:grpSpPr>
        <p:sp>
          <p:nvSpPr>
            <p:cNvPr id="7" name="5-Point Star 6"/>
            <p:cNvSpPr/>
            <p:nvPr userDrawn="1"/>
          </p:nvSpPr>
          <p:spPr>
            <a:xfrm>
              <a:off x="144360"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5-Point Star 7"/>
            <p:cNvSpPr/>
            <p:nvPr userDrawn="1"/>
          </p:nvSpPr>
          <p:spPr>
            <a:xfrm>
              <a:off x="144360"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5-Point Star 8"/>
            <p:cNvSpPr/>
            <p:nvPr userDrawn="1"/>
          </p:nvSpPr>
          <p:spPr>
            <a:xfrm>
              <a:off x="144360"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5-Point Star 9"/>
            <p:cNvSpPr/>
            <p:nvPr userDrawn="1"/>
          </p:nvSpPr>
          <p:spPr>
            <a:xfrm>
              <a:off x="144360"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5-Point Star 10"/>
            <p:cNvSpPr/>
            <p:nvPr userDrawn="1"/>
          </p:nvSpPr>
          <p:spPr>
            <a:xfrm>
              <a:off x="144360"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5-Point Star 11"/>
            <p:cNvSpPr/>
            <p:nvPr userDrawn="1"/>
          </p:nvSpPr>
          <p:spPr>
            <a:xfrm>
              <a:off x="144360"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5-Point Star 12"/>
            <p:cNvSpPr/>
            <p:nvPr userDrawn="1"/>
          </p:nvSpPr>
          <p:spPr>
            <a:xfrm>
              <a:off x="542826"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5-Point Star 13"/>
            <p:cNvSpPr/>
            <p:nvPr userDrawn="1"/>
          </p:nvSpPr>
          <p:spPr>
            <a:xfrm>
              <a:off x="542826"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5-Point Star 14"/>
            <p:cNvSpPr/>
            <p:nvPr userDrawn="1"/>
          </p:nvSpPr>
          <p:spPr>
            <a:xfrm>
              <a:off x="542826"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5-Point Star 15"/>
            <p:cNvSpPr/>
            <p:nvPr userDrawn="1"/>
          </p:nvSpPr>
          <p:spPr>
            <a:xfrm>
              <a:off x="542826"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5-Point Star 16"/>
            <p:cNvSpPr/>
            <p:nvPr userDrawn="1"/>
          </p:nvSpPr>
          <p:spPr>
            <a:xfrm>
              <a:off x="542826"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5-Point Star 17"/>
            <p:cNvSpPr/>
            <p:nvPr userDrawn="1"/>
          </p:nvSpPr>
          <p:spPr>
            <a:xfrm>
              <a:off x="542826"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5-Point Star 18"/>
            <p:cNvSpPr/>
            <p:nvPr userDrawn="1"/>
          </p:nvSpPr>
          <p:spPr>
            <a:xfrm>
              <a:off x="753966"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5-Point Star 19"/>
            <p:cNvSpPr/>
            <p:nvPr userDrawn="1"/>
          </p:nvSpPr>
          <p:spPr>
            <a:xfrm>
              <a:off x="753966"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5-Point Star 20"/>
            <p:cNvSpPr/>
            <p:nvPr userDrawn="1"/>
          </p:nvSpPr>
          <p:spPr>
            <a:xfrm>
              <a:off x="753966"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5-Point Star 21"/>
            <p:cNvSpPr/>
            <p:nvPr userDrawn="1"/>
          </p:nvSpPr>
          <p:spPr>
            <a:xfrm>
              <a:off x="753966"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5-Point Star 22"/>
            <p:cNvSpPr/>
            <p:nvPr userDrawn="1"/>
          </p:nvSpPr>
          <p:spPr>
            <a:xfrm>
              <a:off x="753966"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5-Point Star 23"/>
            <p:cNvSpPr/>
            <p:nvPr userDrawn="1"/>
          </p:nvSpPr>
          <p:spPr>
            <a:xfrm>
              <a:off x="753966"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5-Point Star 24"/>
            <p:cNvSpPr/>
            <p:nvPr userDrawn="1"/>
          </p:nvSpPr>
          <p:spPr>
            <a:xfrm>
              <a:off x="1174657"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5-Point Star 25"/>
            <p:cNvSpPr/>
            <p:nvPr userDrawn="1"/>
          </p:nvSpPr>
          <p:spPr>
            <a:xfrm>
              <a:off x="1174657"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5-Point Star 26"/>
            <p:cNvSpPr/>
            <p:nvPr userDrawn="1"/>
          </p:nvSpPr>
          <p:spPr>
            <a:xfrm>
              <a:off x="1174657"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5-Point Star 27"/>
            <p:cNvSpPr/>
            <p:nvPr userDrawn="1"/>
          </p:nvSpPr>
          <p:spPr>
            <a:xfrm>
              <a:off x="1174657"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5-Point Star 28"/>
            <p:cNvSpPr/>
            <p:nvPr userDrawn="1"/>
          </p:nvSpPr>
          <p:spPr>
            <a:xfrm>
              <a:off x="1174657"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5-Point Star 29"/>
            <p:cNvSpPr/>
            <p:nvPr userDrawn="1"/>
          </p:nvSpPr>
          <p:spPr>
            <a:xfrm>
              <a:off x="1174657"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5-Point Star 30"/>
            <p:cNvSpPr/>
            <p:nvPr userDrawn="1"/>
          </p:nvSpPr>
          <p:spPr>
            <a:xfrm>
              <a:off x="969868"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5-Point Star 31"/>
            <p:cNvSpPr/>
            <p:nvPr userDrawn="1"/>
          </p:nvSpPr>
          <p:spPr>
            <a:xfrm>
              <a:off x="969868"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5-Point Star 32"/>
            <p:cNvSpPr/>
            <p:nvPr userDrawn="1"/>
          </p:nvSpPr>
          <p:spPr>
            <a:xfrm>
              <a:off x="969868"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5-Point Star 33"/>
            <p:cNvSpPr/>
            <p:nvPr userDrawn="1"/>
          </p:nvSpPr>
          <p:spPr>
            <a:xfrm>
              <a:off x="969868"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5-Point Star 34"/>
            <p:cNvSpPr/>
            <p:nvPr userDrawn="1"/>
          </p:nvSpPr>
          <p:spPr>
            <a:xfrm>
              <a:off x="969868"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5-Point Star 35"/>
            <p:cNvSpPr/>
            <p:nvPr userDrawn="1"/>
          </p:nvSpPr>
          <p:spPr>
            <a:xfrm>
              <a:off x="969868"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5-Point Star 36"/>
            <p:cNvSpPr/>
            <p:nvPr userDrawn="1"/>
          </p:nvSpPr>
          <p:spPr>
            <a:xfrm>
              <a:off x="1582649"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5-Point Star 37"/>
            <p:cNvSpPr/>
            <p:nvPr userDrawn="1"/>
          </p:nvSpPr>
          <p:spPr>
            <a:xfrm>
              <a:off x="1582649"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5-Point Star 38"/>
            <p:cNvSpPr/>
            <p:nvPr userDrawn="1"/>
          </p:nvSpPr>
          <p:spPr>
            <a:xfrm>
              <a:off x="1582649"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5-Point Star 39"/>
            <p:cNvSpPr/>
            <p:nvPr userDrawn="1"/>
          </p:nvSpPr>
          <p:spPr>
            <a:xfrm>
              <a:off x="1582649"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5-Point Star 40"/>
            <p:cNvSpPr/>
            <p:nvPr userDrawn="1"/>
          </p:nvSpPr>
          <p:spPr>
            <a:xfrm>
              <a:off x="1582649"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5-Point Star 41"/>
            <p:cNvSpPr/>
            <p:nvPr userDrawn="1"/>
          </p:nvSpPr>
          <p:spPr>
            <a:xfrm>
              <a:off x="1582649"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5-Point Star 42"/>
            <p:cNvSpPr/>
            <p:nvPr userDrawn="1"/>
          </p:nvSpPr>
          <p:spPr>
            <a:xfrm>
              <a:off x="1377859"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5-Point Star 43"/>
            <p:cNvSpPr/>
            <p:nvPr userDrawn="1"/>
          </p:nvSpPr>
          <p:spPr>
            <a:xfrm>
              <a:off x="1377859"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5-Point Star 44"/>
            <p:cNvSpPr/>
            <p:nvPr userDrawn="1"/>
          </p:nvSpPr>
          <p:spPr>
            <a:xfrm>
              <a:off x="1377859"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5-Point Star 45"/>
            <p:cNvSpPr/>
            <p:nvPr userDrawn="1"/>
          </p:nvSpPr>
          <p:spPr>
            <a:xfrm>
              <a:off x="1377859"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5-Point Star 46"/>
            <p:cNvSpPr/>
            <p:nvPr userDrawn="1"/>
          </p:nvSpPr>
          <p:spPr>
            <a:xfrm>
              <a:off x="1377859"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5-Point Star 47"/>
            <p:cNvSpPr/>
            <p:nvPr userDrawn="1"/>
          </p:nvSpPr>
          <p:spPr>
            <a:xfrm>
              <a:off x="1377859"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5-Point Star 48"/>
            <p:cNvSpPr/>
            <p:nvPr userDrawn="1"/>
          </p:nvSpPr>
          <p:spPr>
            <a:xfrm>
              <a:off x="1996990"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5-Point Star 49"/>
            <p:cNvSpPr/>
            <p:nvPr userDrawn="1"/>
          </p:nvSpPr>
          <p:spPr>
            <a:xfrm>
              <a:off x="1996990"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5-Point Star 50"/>
            <p:cNvSpPr/>
            <p:nvPr userDrawn="1"/>
          </p:nvSpPr>
          <p:spPr>
            <a:xfrm>
              <a:off x="1996990"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5-Point Star 51"/>
            <p:cNvSpPr/>
            <p:nvPr userDrawn="1"/>
          </p:nvSpPr>
          <p:spPr>
            <a:xfrm>
              <a:off x="1996990"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5-Point Star 52"/>
            <p:cNvSpPr/>
            <p:nvPr userDrawn="1"/>
          </p:nvSpPr>
          <p:spPr>
            <a:xfrm>
              <a:off x="1996990"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5-Point Star 53"/>
            <p:cNvSpPr/>
            <p:nvPr userDrawn="1"/>
          </p:nvSpPr>
          <p:spPr>
            <a:xfrm>
              <a:off x="1996990"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5-Point Star 54"/>
            <p:cNvSpPr/>
            <p:nvPr userDrawn="1"/>
          </p:nvSpPr>
          <p:spPr>
            <a:xfrm>
              <a:off x="1790613"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5-Point Star 55"/>
            <p:cNvSpPr/>
            <p:nvPr userDrawn="1"/>
          </p:nvSpPr>
          <p:spPr>
            <a:xfrm>
              <a:off x="1790613"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5-Point Star 56"/>
            <p:cNvSpPr/>
            <p:nvPr userDrawn="1"/>
          </p:nvSpPr>
          <p:spPr>
            <a:xfrm>
              <a:off x="1790613"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5-Point Star 57"/>
            <p:cNvSpPr/>
            <p:nvPr userDrawn="1"/>
          </p:nvSpPr>
          <p:spPr>
            <a:xfrm>
              <a:off x="1790613"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5-Point Star 58"/>
            <p:cNvSpPr/>
            <p:nvPr userDrawn="1"/>
          </p:nvSpPr>
          <p:spPr>
            <a:xfrm>
              <a:off x="1790613"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5-Point Star 59"/>
            <p:cNvSpPr/>
            <p:nvPr userDrawn="1"/>
          </p:nvSpPr>
          <p:spPr>
            <a:xfrm>
              <a:off x="1790613"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5-Point Star 60"/>
            <p:cNvSpPr/>
            <p:nvPr userDrawn="1"/>
          </p:nvSpPr>
          <p:spPr>
            <a:xfrm>
              <a:off x="2412919"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5-Point Star 61"/>
            <p:cNvSpPr/>
            <p:nvPr userDrawn="1"/>
          </p:nvSpPr>
          <p:spPr>
            <a:xfrm>
              <a:off x="2412919"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5-Point Star 62"/>
            <p:cNvSpPr/>
            <p:nvPr userDrawn="1"/>
          </p:nvSpPr>
          <p:spPr>
            <a:xfrm>
              <a:off x="2412919"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5-Point Star 63"/>
            <p:cNvSpPr/>
            <p:nvPr userDrawn="1"/>
          </p:nvSpPr>
          <p:spPr>
            <a:xfrm>
              <a:off x="2412919"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5-Point Star 64"/>
            <p:cNvSpPr/>
            <p:nvPr userDrawn="1"/>
          </p:nvSpPr>
          <p:spPr>
            <a:xfrm>
              <a:off x="2412919"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5-Point Star 65"/>
            <p:cNvSpPr/>
            <p:nvPr userDrawn="1"/>
          </p:nvSpPr>
          <p:spPr>
            <a:xfrm>
              <a:off x="2412919"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5-Point Star 66"/>
            <p:cNvSpPr/>
            <p:nvPr userDrawn="1"/>
          </p:nvSpPr>
          <p:spPr>
            <a:xfrm>
              <a:off x="2201780"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5-Point Star 67"/>
            <p:cNvSpPr/>
            <p:nvPr userDrawn="1"/>
          </p:nvSpPr>
          <p:spPr>
            <a:xfrm>
              <a:off x="2201780"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5-Point Star 68"/>
            <p:cNvSpPr/>
            <p:nvPr userDrawn="1"/>
          </p:nvSpPr>
          <p:spPr>
            <a:xfrm>
              <a:off x="2201780"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5-Point Star 69"/>
            <p:cNvSpPr/>
            <p:nvPr userDrawn="1"/>
          </p:nvSpPr>
          <p:spPr>
            <a:xfrm>
              <a:off x="2201780"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5-Point Star 70"/>
            <p:cNvSpPr/>
            <p:nvPr userDrawn="1"/>
          </p:nvSpPr>
          <p:spPr>
            <a:xfrm>
              <a:off x="2201780"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5-Point Star 71"/>
            <p:cNvSpPr/>
            <p:nvPr userDrawn="1"/>
          </p:nvSpPr>
          <p:spPr>
            <a:xfrm>
              <a:off x="2201780"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5-Point Star 72"/>
            <p:cNvSpPr/>
            <p:nvPr userDrawn="1"/>
          </p:nvSpPr>
          <p:spPr>
            <a:xfrm>
              <a:off x="2828848"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5-Point Star 73"/>
            <p:cNvSpPr/>
            <p:nvPr userDrawn="1"/>
          </p:nvSpPr>
          <p:spPr>
            <a:xfrm>
              <a:off x="2828848"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5-Point Star 74"/>
            <p:cNvSpPr/>
            <p:nvPr userDrawn="1"/>
          </p:nvSpPr>
          <p:spPr>
            <a:xfrm>
              <a:off x="2828848"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5-Point Star 75"/>
            <p:cNvSpPr/>
            <p:nvPr userDrawn="1"/>
          </p:nvSpPr>
          <p:spPr>
            <a:xfrm>
              <a:off x="2828848"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5-Point Star 76"/>
            <p:cNvSpPr/>
            <p:nvPr userDrawn="1"/>
          </p:nvSpPr>
          <p:spPr>
            <a:xfrm>
              <a:off x="2828848"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5-Point Star 77"/>
            <p:cNvSpPr/>
            <p:nvPr userDrawn="1"/>
          </p:nvSpPr>
          <p:spPr>
            <a:xfrm>
              <a:off x="2828848"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5-Point Star 78"/>
            <p:cNvSpPr/>
            <p:nvPr userDrawn="1"/>
          </p:nvSpPr>
          <p:spPr>
            <a:xfrm>
              <a:off x="2631996"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5-Point Star 79"/>
            <p:cNvSpPr/>
            <p:nvPr userDrawn="1"/>
          </p:nvSpPr>
          <p:spPr>
            <a:xfrm>
              <a:off x="2631996"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5-Point Star 80"/>
            <p:cNvSpPr/>
            <p:nvPr userDrawn="1"/>
          </p:nvSpPr>
          <p:spPr>
            <a:xfrm>
              <a:off x="2631996"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5-Point Star 81"/>
            <p:cNvSpPr/>
            <p:nvPr userDrawn="1"/>
          </p:nvSpPr>
          <p:spPr>
            <a:xfrm>
              <a:off x="2631996"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5-Point Star 82"/>
            <p:cNvSpPr/>
            <p:nvPr userDrawn="1"/>
          </p:nvSpPr>
          <p:spPr>
            <a:xfrm>
              <a:off x="2631996"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5-Point Star 83"/>
            <p:cNvSpPr/>
            <p:nvPr userDrawn="1"/>
          </p:nvSpPr>
          <p:spPr>
            <a:xfrm>
              <a:off x="2631996"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5-Point Star 84"/>
            <p:cNvSpPr/>
            <p:nvPr userDrawn="1"/>
          </p:nvSpPr>
          <p:spPr>
            <a:xfrm>
              <a:off x="3241602"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5-Point Star 85"/>
            <p:cNvSpPr/>
            <p:nvPr userDrawn="1"/>
          </p:nvSpPr>
          <p:spPr>
            <a:xfrm>
              <a:off x="3241602"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5-Point Star 86"/>
            <p:cNvSpPr/>
            <p:nvPr userDrawn="1"/>
          </p:nvSpPr>
          <p:spPr>
            <a:xfrm>
              <a:off x="3241602"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5-Point Star 87"/>
            <p:cNvSpPr/>
            <p:nvPr userDrawn="1"/>
          </p:nvSpPr>
          <p:spPr>
            <a:xfrm>
              <a:off x="3241602"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5-Point Star 88"/>
            <p:cNvSpPr/>
            <p:nvPr userDrawn="1"/>
          </p:nvSpPr>
          <p:spPr>
            <a:xfrm>
              <a:off x="3241602"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5-Point Star 89"/>
            <p:cNvSpPr/>
            <p:nvPr userDrawn="1"/>
          </p:nvSpPr>
          <p:spPr>
            <a:xfrm>
              <a:off x="3241602"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5-Point Star 90"/>
            <p:cNvSpPr/>
            <p:nvPr userDrawn="1"/>
          </p:nvSpPr>
          <p:spPr>
            <a:xfrm>
              <a:off x="3030463"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5-Point Star 91"/>
            <p:cNvSpPr/>
            <p:nvPr userDrawn="1"/>
          </p:nvSpPr>
          <p:spPr>
            <a:xfrm>
              <a:off x="3030463"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5-Point Star 92"/>
            <p:cNvSpPr/>
            <p:nvPr userDrawn="1"/>
          </p:nvSpPr>
          <p:spPr>
            <a:xfrm>
              <a:off x="3030463"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5-Point Star 93"/>
            <p:cNvSpPr/>
            <p:nvPr userDrawn="1"/>
          </p:nvSpPr>
          <p:spPr>
            <a:xfrm>
              <a:off x="3030463"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5-Point Star 94"/>
            <p:cNvSpPr/>
            <p:nvPr userDrawn="1"/>
          </p:nvSpPr>
          <p:spPr>
            <a:xfrm>
              <a:off x="3030463"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5-Point Star 95"/>
            <p:cNvSpPr/>
            <p:nvPr userDrawn="1"/>
          </p:nvSpPr>
          <p:spPr>
            <a:xfrm>
              <a:off x="3030463"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5-Point Star 96"/>
            <p:cNvSpPr/>
            <p:nvPr userDrawn="1"/>
          </p:nvSpPr>
          <p:spPr>
            <a:xfrm>
              <a:off x="3655944"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5-Point Star 97"/>
            <p:cNvSpPr/>
            <p:nvPr userDrawn="1"/>
          </p:nvSpPr>
          <p:spPr>
            <a:xfrm>
              <a:off x="3655944"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5-Point Star 98"/>
            <p:cNvSpPr/>
            <p:nvPr userDrawn="1"/>
          </p:nvSpPr>
          <p:spPr>
            <a:xfrm>
              <a:off x="3655944"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5-Point Star 99"/>
            <p:cNvSpPr/>
            <p:nvPr userDrawn="1"/>
          </p:nvSpPr>
          <p:spPr>
            <a:xfrm>
              <a:off x="3655944"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5-Point Star 100"/>
            <p:cNvSpPr/>
            <p:nvPr userDrawn="1"/>
          </p:nvSpPr>
          <p:spPr>
            <a:xfrm>
              <a:off x="3655944"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5-Point Star 101"/>
            <p:cNvSpPr/>
            <p:nvPr userDrawn="1"/>
          </p:nvSpPr>
          <p:spPr>
            <a:xfrm>
              <a:off x="3655944"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5-Point Star 102"/>
            <p:cNvSpPr/>
            <p:nvPr userDrawn="1"/>
          </p:nvSpPr>
          <p:spPr>
            <a:xfrm>
              <a:off x="3451154"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5-Point Star 103"/>
            <p:cNvSpPr/>
            <p:nvPr userDrawn="1"/>
          </p:nvSpPr>
          <p:spPr>
            <a:xfrm>
              <a:off x="3451154"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5-Point Star 104"/>
            <p:cNvSpPr/>
            <p:nvPr userDrawn="1"/>
          </p:nvSpPr>
          <p:spPr>
            <a:xfrm>
              <a:off x="3451154"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5-Point Star 105"/>
            <p:cNvSpPr/>
            <p:nvPr userDrawn="1"/>
          </p:nvSpPr>
          <p:spPr>
            <a:xfrm>
              <a:off x="3451154"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5-Point Star 106"/>
            <p:cNvSpPr/>
            <p:nvPr userDrawn="1"/>
          </p:nvSpPr>
          <p:spPr>
            <a:xfrm>
              <a:off x="3451154"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5-Point Star 107"/>
            <p:cNvSpPr/>
            <p:nvPr userDrawn="1"/>
          </p:nvSpPr>
          <p:spPr>
            <a:xfrm>
              <a:off x="3451154"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5-Point Star 108"/>
            <p:cNvSpPr/>
            <p:nvPr userDrawn="1"/>
          </p:nvSpPr>
          <p:spPr>
            <a:xfrm>
              <a:off x="4063935"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5-Point Star 109"/>
            <p:cNvSpPr/>
            <p:nvPr userDrawn="1"/>
          </p:nvSpPr>
          <p:spPr>
            <a:xfrm>
              <a:off x="4063935"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5-Point Star 110"/>
            <p:cNvSpPr/>
            <p:nvPr userDrawn="1"/>
          </p:nvSpPr>
          <p:spPr>
            <a:xfrm>
              <a:off x="4063935"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5-Point Star 111"/>
            <p:cNvSpPr/>
            <p:nvPr userDrawn="1"/>
          </p:nvSpPr>
          <p:spPr>
            <a:xfrm>
              <a:off x="4063935"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5-Point Star 112"/>
            <p:cNvSpPr/>
            <p:nvPr userDrawn="1"/>
          </p:nvSpPr>
          <p:spPr>
            <a:xfrm>
              <a:off x="4063935"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5-Point Star 113"/>
            <p:cNvSpPr/>
            <p:nvPr userDrawn="1"/>
          </p:nvSpPr>
          <p:spPr>
            <a:xfrm>
              <a:off x="4063935"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5-Point Star 114"/>
            <p:cNvSpPr/>
            <p:nvPr userDrawn="1"/>
          </p:nvSpPr>
          <p:spPr>
            <a:xfrm>
              <a:off x="3859146"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5-Point Star 115"/>
            <p:cNvSpPr/>
            <p:nvPr userDrawn="1"/>
          </p:nvSpPr>
          <p:spPr>
            <a:xfrm>
              <a:off x="3859146"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5-Point Star 116"/>
            <p:cNvSpPr/>
            <p:nvPr userDrawn="1"/>
          </p:nvSpPr>
          <p:spPr>
            <a:xfrm>
              <a:off x="3859146"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5-Point Star 117"/>
            <p:cNvSpPr/>
            <p:nvPr userDrawn="1"/>
          </p:nvSpPr>
          <p:spPr>
            <a:xfrm>
              <a:off x="3859146"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9" name="5-Point Star 118"/>
            <p:cNvSpPr/>
            <p:nvPr userDrawn="1"/>
          </p:nvSpPr>
          <p:spPr>
            <a:xfrm>
              <a:off x="3859146"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0" name="5-Point Star 119"/>
            <p:cNvSpPr/>
            <p:nvPr userDrawn="1"/>
          </p:nvSpPr>
          <p:spPr>
            <a:xfrm>
              <a:off x="3859146"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5-Point Star 120"/>
            <p:cNvSpPr/>
            <p:nvPr userDrawn="1"/>
          </p:nvSpPr>
          <p:spPr>
            <a:xfrm>
              <a:off x="4478277"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5-Point Star 121"/>
            <p:cNvSpPr/>
            <p:nvPr userDrawn="1"/>
          </p:nvSpPr>
          <p:spPr>
            <a:xfrm>
              <a:off x="4478277"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5-Point Star 122"/>
            <p:cNvSpPr/>
            <p:nvPr userDrawn="1"/>
          </p:nvSpPr>
          <p:spPr>
            <a:xfrm>
              <a:off x="4478277"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5-Point Star 123"/>
            <p:cNvSpPr/>
            <p:nvPr userDrawn="1"/>
          </p:nvSpPr>
          <p:spPr>
            <a:xfrm>
              <a:off x="4478277"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5-Point Star 124"/>
            <p:cNvSpPr/>
            <p:nvPr userDrawn="1"/>
          </p:nvSpPr>
          <p:spPr>
            <a:xfrm>
              <a:off x="4478277"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5-Point Star 125"/>
            <p:cNvSpPr/>
            <p:nvPr userDrawn="1"/>
          </p:nvSpPr>
          <p:spPr>
            <a:xfrm>
              <a:off x="4478277"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5-Point Star 126"/>
            <p:cNvSpPr/>
            <p:nvPr userDrawn="1"/>
          </p:nvSpPr>
          <p:spPr>
            <a:xfrm>
              <a:off x="4271900"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5-Point Star 127"/>
            <p:cNvSpPr/>
            <p:nvPr userDrawn="1"/>
          </p:nvSpPr>
          <p:spPr>
            <a:xfrm>
              <a:off x="4271900"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9" name="5-Point Star 128"/>
            <p:cNvSpPr/>
            <p:nvPr userDrawn="1"/>
          </p:nvSpPr>
          <p:spPr>
            <a:xfrm>
              <a:off x="4271900"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0" name="5-Point Star 129"/>
            <p:cNvSpPr/>
            <p:nvPr userDrawn="1"/>
          </p:nvSpPr>
          <p:spPr>
            <a:xfrm>
              <a:off x="4271900"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1" name="5-Point Star 130"/>
            <p:cNvSpPr/>
            <p:nvPr userDrawn="1"/>
          </p:nvSpPr>
          <p:spPr>
            <a:xfrm>
              <a:off x="4271900"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2" name="5-Point Star 131"/>
            <p:cNvSpPr/>
            <p:nvPr userDrawn="1"/>
          </p:nvSpPr>
          <p:spPr>
            <a:xfrm>
              <a:off x="4271900"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5-Point Star 132"/>
            <p:cNvSpPr/>
            <p:nvPr userDrawn="1"/>
          </p:nvSpPr>
          <p:spPr>
            <a:xfrm>
              <a:off x="4683066"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5-Point Star 133"/>
            <p:cNvSpPr/>
            <p:nvPr userDrawn="1"/>
          </p:nvSpPr>
          <p:spPr>
            <a:xfrm>
              <a:off x="4683066"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5" name="5-Point Star 134"/>
            <p:cNvSpPr/>
            <p:nvPr userDrawn="1"/>
          </p:nvSpPr>
          <p:spPr>
            <a:xfrm>
              <a:off x="4683066"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6" name="5-Point Star 135"/>
            <p:cNvSpPr/>
            <p:nvPr userDrawn="1"/>
          </p:nvSpPr>
          <p:spPr>
            <a:xfrm>
              <a:off x="4683066"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7" name="5-Point Star 136"/>
            <p:cNvSpPr/>
            <p:nvPr userDrawn="1"/>
          </p:nvSpPr>
          <p:spPr>
            <a:xfrm>
              <a:off x="4683066"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8" name="5-Point Star 137"/>
            <p:cNvSpPr/>
            <p:nvPr userDrawn="1"/>
          </p:nvSpPr>
          <p:spPr>
            <a:xfrm>
              <a:off x="4683066"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5-Point Star 138"/>
            <p:cNvSpPr/>
            <p:nvPr userDrawn="1"/>
          </p:nvSpPr>
          <p:spPr>
            <a:xfrm>
              <a:off x="5075183"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0" name="5-Point Star 139"/>
            <p:cNvSpPr/>
            <p:nvPr userDrawn="1"/>
          </p:nvSpPr>
          <p:spPr>
            <a:xfrm>
              <a:off x="5075183"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1" name="5-Point Star 140"/>
            <p:cNvSpPr/>
            <p:nvPr userDrawn="1"/>
          </p:nvSpPr>
          <p:spPr>
            <a:xfrm>
              <a:off x="5075183"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2" name="5-Point Star 141"/>
            <p:cNvSpPr/>
            <p:nvPr userDrawn="1"/>
          </p:nvSpPr>
          <p:spPr>
            <a:xfrm>
              <a:off x="5075183"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5-Point Star 142"/>
            <p:cNvSpPr/>
            <p:nvPr userDrawn="1"/>
          </p:nvSpPr>
          <p:spPr>
            <a:xfrm>
              <a:off x="5075183"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5-Point Star 143"/>
            <p:cNvSpPr/>
            <p:nvPr userDrawn="1"/>
          </p:nvSpPr>
          <p:spPr>
            <a:xfrm>
              <a:off x="5075183"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5-Point Star 144"/>
            <p:cNvSpPr/>
            <p:nvPr userDrawn="1"/>
          </p:nvSpPr>
          <p:spPr>
            <a:xfrm>
              <a:off x="4878331"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5-Point Star 145"/>
            <p:cNvSpPr/>
            <p:nvPr userDrawn="1"/>
          </p:nvSpPr>
          <p:spPr>
            <a:xfrm>
              <a:off x="4878331"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5-Point Star 146"/>
            <p:cNvSpPr/>
            <p:nvPr userDrawn="1"/>
          </p:nvSpPr>
          <p:spPr>
            <a:xfrm>
              <a:off x="4878331"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5-Point Star 147"/>
            <p:cNvSpPr/>
            <p:nvPr userDrawn="1"/>
          </p:nvSpPr>
          <p:spPr>
            <a:xfrm>
              <a:off x="4878331"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5-Point Star 148"/>
            <p:cNvSpPr/>
            <p:nvPr userDrawn="1"/>
          </p:nvSpPr>
          <p:spPr>
            <a:xfrm>
              <a:off x="4878331"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5-Point Star 149"/>
            <p:cNvSpPr/>
            <p:nvPr userDrawn="1"/>
          </p:nvSpPr>
          <p:spPr>
            <a:xfrm>
              <a:off x="4878331"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1" name="5-Point Star 150"/>
            <p:cNvSpPr/>
            <p:nvPr userDrawn="1"/>
          </p:nvSpPr>
          <p:spPr>
            <a:xfrm>
              <a:off x="5487937"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5-Point Star 151"/>
            <p:cNvSpPr/>
            <p:nvPr userDrawn="1"/>
          </p:nvSpPr>
          <p:spPr>
            <a:xfrm>
              <a:off x="5487937"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5-Point Star 152"/>
            <p:cNvSpPr/>
            <p:nvPr userDrawn="1"/>
          </p:nvSpPr>
          <p:spPr>
            <a:xfrm>
              <a:off x="5487937"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5-Point Star 153"/>
            <p:cNvSpPr/>
            <p:nvPr userDrawn="1"/>
          </p:nvSpPr>
          <p:spPr>
            <a:xfrm>
              <a:off x="5487937"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 name="5-Point Star 154"/>
            <p:cNvSpPr/>
            <p:nvPr userDrawn="1"/>
          </p:nvSpPr>
          <p:spPr>
            <a:xfrm>
              <a:off x="5487937"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6" name="5-Point Star 155"/>
            <p:cNvSpPr/>
            <p:nvPr userDrawn="1"/>
          </p:nvSpPr>
          <p:spPr>
            <a:xfrm>
              <a:off x="5487937"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7" name="5-Point Star 156"/>
            <p:cNvSpPr/>
            <p:nvPr userDrawn="1"/>
          </p:nvSpPr>
          <p:spPr>
            <a:xfrm>
              <a:off x="5276797"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8" name="5-Point Star 157"/>
            <p:cNvSpPr/>
            <p:nvPr userDrawn="1"/>
          </p:nvSpPr>
          <p:spPr>
            <a:xfrm>
              <a:off x="5276797"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9" name="5-Point Star 158"/>
            <p:cNvSpPr/>
            <p:nvPr userDrawn="1"/>
          </p:nvSpPr>
          <p:spPr>
            <a:xfrm>
              <a:off x="5276797"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5-Point Star 159"/>
            <p:cNvSpPr/>
            <p:nvPr userDrawn="1"/>
          </p:nvSpPr>
          <p:spPr>
            <a:xfrm>
              <a:off x="5276797"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5-Point Star 160"/>
            <p:cNvSpPr/>
            <p:nvPr userDrawn="1"/>
          </p:nvSpPr>
          <p:spPr>
            <a:xfrm>
              <a:off x="5276797"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5-Point Star 161"/>
            <p:cNvSpPr/>
            <p:nvPr userDrawn="1"/>
          </p:nvSpPr>
          <p:spPr>
            <a:xfrm>
              <a:off x="5276797"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5-Point Star 162"/>
            <p:cNvSpPr/>
            <p:nvPr userDrawn="1"/>
          </p:nvSpPr>
          <p:spPr>
            <a:xfrm>
              <a:off x="5908628"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5-Point Star 163"/>
            <p:cNvSpPr/>
            <p:nvPr userDrawn="1"/>
          </p:nvSpPr>
          <p:spPr>
            <a:xfrm>
              <a:off x="5908628"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 name="5-Point Star 164"/>
            <p:cNvSpPr/>
            <p:nvPr userDrawn="1"/>
          </p:nvSpPr>
          <p:spPr>
            <a:xfrm>
              <a:off x="5908628"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5-Point Star 165"/>
            <p:cNvSpPr/>
            <p:nvPr userDrawn="1"/>
          </p:nvSpPr>
          <p:spPr>
            <a:xfrm>
              <a:off x="5908628"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7" name="5-Point Star 166"/>
            <p:cNvSpPr/>
            <p:nvPr userDrawn="1"/>
          </p:nvSpPr>
          <p:spPr>
            <a:xfrm>
              <a:off x="5908628"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8" name="5-Point Star 167"/>
            <p:cNvSpPr/>
            <p:nvPr userDrawn="1"/>
          </p:nvSpPr>
          <p:spPr>
            <a:xfrm>
              <a:off x="5908628"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9" name="5-Point Star 168"/>
            <p:cNvSpPr/>
            <p:nvPr userDrawn="1"/>
          </p:nvSpPr>
          <p:spPr>
            <a:xfrm>
              <a:off x="5703839"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5-Point Star 169"/>
            <p:cNvSpPr/>
            <p:nvPr userDrawn="1"/>
          </p:nvSpPr>
          <p:spPr>
            <a:xfrm>
              <a:off x="5703839"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1" name="5-Point Star 170"/>
            <p:cNvSpPr/>
            <p:nvPr userDrawn="1"/>
          </p:nvSpPr>
          <p:spPr>
            <a:xfrm>
              <a:off x="5703839"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2" name="5-Point Star 171"/>
            <p:cNvSpPr/>
            <p:nvPr userDrawn="1"/>
          </p:nvSpPr>
          <p:spPr>
            <a:xfrm>
              <a:off x="5703839"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3" name="5-Point Star 172"/>
            <p:cNvSpPr/>
            <p:nvPr userDrawn="1"/>
          </p:nvSpPr>
          <p:spPr>
            <a:xfrm>
              <a:off x="5703839"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 name="5-Point Star 173"/>
            <p:cNvSpPr/>
            <p:nvPr userDrawn="1"/>
          </p:nvSpPr>
          <p:spPr>
            <a:xfrm>
              <a:off x="5703839"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5" name="5-Point Star 174"/>
            <p:cNvSpPr/>
            <p:nvPr userDrawn="1"/>
          </p:nvSpPr>
          <p:spPr>
            <a:xfrm>
              <a:off x="6316620"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6" name="5-Point Star 175"/>
            <p:cNvSpPr/>
            <p:nvPr userDrawn="1"/>
          </p:nvSpPr>
          <p:spPr>
            <a:xfrm>
              <a:off x="6316620"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7" name="5-Point Star 176"/>
            <p:cNvSpPr/>
            <p:nvPr userDrawn="1"/>
          </p:nvSpPr>
          <p:spPr>
            <a:xfrm>
              <a:off x="6316620"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8" name="5-Point Star 177"/>
            <p:cNvSpPr/>
            <p:nvPr userDrawn="1"/>
          </p:nvSpPr>
          <p:spPr>
            <a:xfrm>
              <a:off x="6316620"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9" name="5-Point Star 178"/>
            <p:cNvSpPr/>
            <p:nvPr userDrawn="1"/>
          </p:nvSpPr>
          <p:spPr>
            <a:xfrm>
              <a:off x="6316620"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0" name="5-Point Star 179"/>
            <p:cNvSpPr/>
            <p:nvPr userDrawn="1"/>
          </p:nvSpPr>
          <p:spPr>
            <a:xfrm>
              <a:off x="6316620"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1" name="5-Point Star 180"/>
            <p:cNvSpPr/>
            <p:nvPr userDrawn="1"/>
          </p:nvSpPr>
          <p:spPr>
            <a:xfrm>
              <a:off x="6111830"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2" name="5-Point Star 181"/>
            <p:cNvSpPr/>
            <p:nvPr userDrawn="1"/>
          </p:nvSpPr>
          <p:spPr>
            <a:xfrm>
              <a:off x="6111830"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3" name="5-Point Star 182"/>
            <p:cNvSpPr/>
            <p:nvPr userDrawn="1"/>
          </p:nvSpPr>
          <p:spPr>
            <a:xfrm>
              <a:off x="6111830"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 name="5-Point Star 183"/>
            <p:cNvSpPr/>
            <p:nvPr userDrawn="1"/>
          </p:nvSpPr>
          <p:spPr>
            <a:xfrm>
              <a:off x="6111830"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5" name="5-Point Star 184"/>
            <p:cNvSpPr/>
            <p:nvPr userDrawn="1"/>
          </p:nvSpPr>
          <p:spPr>
            <a:xfrm>
              <a:off x="6111830"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6" name="5-Point Star 185"/>
            <p:cNvSpPr/>
            <p:nvPr userDrawn="1"/>
          </p:nvSpPr>
          <p:spPr>
            <a:xfrm>
              <a:off x="6111830"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7" name="5-Point Star 186"/>
            <p:cNvSpPr/>
            <p:nvPr userDrawn="1"/>
          </p:nvSpPr>
          <p:spPr>
            <a:xfrm>
              <a:off x="6730961"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8" name="5-Point Star 187"/>
            <p:cNvSpPr/>
            <p:nvPr userDrawn="1"/>
          </p:nvSpPr>
          <p:spPr>
            <a:xfrm>
              <a:off x="6730961"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9" name="5-Point Star 188"/>
            <p:cNvSpPr/>
            <p:nvPr userDrawn="1"/>
          </p:nvSpPr>
          <p:spPr>
            <a:xfrm>
              <a:off x="6730961"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0" name="5-Point Star 189"/>
            <p:cNvSpPr/>
            <p:nvPr userDrawn="1"/>
          </p:nvSpPr>
          <p:spPr>
            <a:xfrm>
              <a:off x="6730961"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1" name="5-Point Star 190"/>
            <p:cNvSpPr/>
            <p:nvPr userDrawn="1"/>
          </p:nvSpPr>
          <p:spPr>
            <a:xfrm>
              <a:off x="6730961"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2" name="5-Point Star 191"/>
            <p:cNvSpPr/>
            <p:nvPr userDrawn="1"/>
          </p:nvSpPr>
          <p:spPr>
            <a:xfrm>
              <a:off x="6730961"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3" name="5-Point Star 192"/>
            <p:cNvSpPr/>
            <p:nvPr userDrawn="1"/>
          </p:nvSpPr>
          <p:spPr>
            <a:xfrm>
              <a:off x="6524584"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 name="5-Point Star 193"/>
            <p:cNvSpPr/>
            <p:nvPr userDrawn="1"/>
          </p:nvSpPr>
          <p:spPr>
            <a:xfrm>
              <a:off x="6524584"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 name="5-Point Star 194"/>
            <p:cNvSpPr/>
            <p:nvPr userDrawn="1"/>
          </p:nvSpPr>
          <p:spPr>
            <a:xfrm>
              <a:off x="6524584"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6" name="5-Point Star 195"/>
            <p:cNvSpPr/>
            <p:nvPr userDrawn="1"/>
          </p:nvSpPr>
          <p:spPr>
            <a:xfrm>
              <a:off x="6524584"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7" name="5-Point Star 196"/>
            <p:cNvSpPr/>
            <p:nvPr userDrawn="1"/>
          </p:nvSpPr>
          <p:spPr>
            <a:xfrm>
              <a:off x="6524584"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8" name="5-Point Star 197"/>
            <p:cNvSpPr/>
            <p:nvPr userDrawn="1"/>
          </p:nvSpPr>
          <p:spPr>
            <a:xfrm>
              <a:off x="6524584"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9" name="5-Point Star 198"/>
            <p:cNvSpPr/>
            <p:nvPr userDrawn="1"/>
          </p:nvSpPr>
          <p:spPr>
            <a:xfrm>
              <a:off x="6935751"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0" name="5-Point Star 199"/>
            <p:cNvSpPr/>
            <p:nvPr userDrawn="1"/>
          </p:nvSpPr>
          <p:spPr>
            <a:xfrm>
              <a:off x="6935751"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1" name="5-Point Star 200"/>
            <p:cNvSpPr/>
            <p:nvPr userDrawn="1"/>
          </p:nvSpPr>
          <p:spPr>
            <a:xfrm>
              <a:off x="6935751"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2" name="5-Point Star 201"/>
            <p:cNvSpPr/>
            <p:nvPr userDrawn="1"/>
          </p:nvSpPr>
          <p:spPr>
            <a:xfrm>
              <a:off x="6935751"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3" name="5-Point Star 202"/>
            <p:cNvSpPr/>
            <p:nvPr userDrawn="1"/>
          </p:nvSpPr>
          <p:spPr>
            <a:xfrm>
              <a:off x="6935751"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 name="5-Point Star 203"/>
            <p:cNvSpPr/>
            <p:nvPr userDrawn="1"/>
          </p:nvSpPr>
          <p:spPr>
            <a:xfrm>
              <a:off x="6935751"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 name="5-Point Star 204"/>
            <p:cNvSpPr/>
            <p:nvPr userDrawn="1"/>
          </p:nvSpPr>
          <p:spPr>
            <a:xfrm>
              <a:off x="7351680"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6" name="5-Point Star 205"/>
            <p:cNvSpPr/>
            <p:nvPr userDrawn="1"/>
          </p:nvSpPr>
          <p:spPr>
            <a:xfrm>
              <a:off x="7351680"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7" name="5-Point Star 206"/>
            <p:cNvSpPr/>
            <p:nvPr userDrawn="1"/>
          </p:nvSpPr>
          <p:spPr>
            <a:xfrm>
              <a:off x="7351680"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8" name="5-Point Star 207"/>
            <p:cNvSpPr/>
            <p:nvPr userDrawn="1"/>
          </p:nvSpPr>
          <p:spPr>
            <a:xfrm>
              <a:off x="7351680"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9" name="5-Point Star 208"/>
            <p:cNvSpPr/>
            <p:nvPr userDrawn="1"/>
          </p:nvSpPr>
          <p:spPr>
            <a:xfrm>
              <a:off x="7351680"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0" name="5-Point Star 209"/>
            <p:cNvSpPr/>
            <p:nvPr userDrawn="1"/>
          </p:nvSpPr>
          <p:spPr>
            <a:xfrm>
              <a:off x="7351680"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1" name="5-Point Star 210"/>
            <p:cNvSpPr/>
            <p:nvPr userDrawn="1"/>
          </p:nvSpPr>
          <p:spPr>
            <a:xfrm>
              <a:off x="7154828"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2" name="5-Point Star 211"/>
            <p:cNvSpPr/>
            <p:nvPr userDrawn="1"/>
          </p:nvSpPr>
          <p:spPr>
            <a:xfrm>
              <a:off x="7154828"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3" name="5-Point Star 212"/>
            <p:cNvSpPr/>
            <p:nvPr userDrawn="1"/>
          </p:nvSpPr>
          <p:spPr>
            <a:xfrm>
              <a:off x="7154828"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4" name="5-Point Star 213"/>
            <p:cNvSpPr/>
            <p:nvPr userDrawn="1"/>
          </p:nvSpPr>
          <p:spPr>
            <a:xfrm>
              <a:off x="7154828"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 name="5-Point Star 214"/>
            <p:cNvSpPr/>
            <p:nvPr userDrawn="1"/>
          </p:nvSpPr>
          <p:spPr>
            <a:xfrm>
              <a:off x="7154828"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6" name="5-Point Star 215"/>
            <p:cNvSpPr/>
            <p:nvPr userDrawn="1"/>
          </p:nvSpPr>
          <p:spPr>
            <a:xfrm>
              <a:off x="7154828"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7" name="5-Point Star 216"/>
            <p:cNvSpPr/>
            <p:nvPr userDrawn="1"/>
          </p:nvSpPr>
          <p:spPr>
            <a:xfrm>
              <a:off x="7764434"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8" name="5-Point Star 217"/>
            <p:cNvSpPr/>
            <p:nvPr userDrawn="1"/>
          </p:nvSpPr>
          <p:spPr>
            <a:xfrm>
              <a:off x="7764434"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9" name="5-Point Star 218"/>
            <p:cNvSpPr/>
            <p:nvPr userDrawn="1"/>
          </p:nvSpPr>
          <p:spPr>
            <a:xfrm>
              <a:off x="7764434"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0" name="5-Point Star 219"/>
            <p:cNvSpPr/>
            <p:nvPr userDrawn="1"/>
          </p:nvSpPr>
          <p:spPr>
            <a:xfrm>
              <a:off x="7764434"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1" name="5-Point Star 220"/>
            <p:cNvSpPr/>
            <p:nvPr userDrawn="1"/>
          </p:nvSpPr>
          <p:spPr>
            <a:xfrm>
              <a:off x="7764434"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2" name="5-Point Star 221"/>
            <p:cNvSpPr/>
            <p:nvPr userDrawn="1"/>
          </p:nvSpPr>
          <p:spPr>
            <a:xfrm>
              <a:off x="7764434"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3" name="5-Point Star 222"/>
            <p:cNvSpPr/>
            <p:nvPr userDrawn="1"/>
          </p:nvSpPr>
          <p:spPr>
            <a:xfrm>
              <a:off x="7553294"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4" name="5-Point Star 223"/>
            <p:cNvSpPr/>
            <p:nvPr userDrawn="1"/>
          </p:nvSpPr>
          <p:spPr>
            <a:xfrm>
              <a:off x="7553294"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 name="5-Point Star 224"/>
            <p:cNvSpPr/>
            <p:nvPr userDrawn="1"/>
          </p:nvSpPr>
          <p:spPr>
            <a:xfrm>
              <a:off x="7553294"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6" name="5-Point Star 225"/>
            <p:cNvSpPr/>
            <p:nvPr userDrawn="1"/>
          </p:nvSpPr>
          <p:spPr>
            <a:xfrm>
              <a:off x="7553294"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7" name="5-Point Star 226"/>
            <p:cNvSpPr/>
            <p:nvPr userDrawn="1"/>
          </p:nvSpPr>
          <p:spPr>
            <a:xfrm>
              <a:off x="7553294"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8" name="5-Point Star 227"/>
            <p:cNvSpPr/>
            <p:nvPr userDrawn="1"/>
          </p:nvSpPr>
          <p:spPr>
            <a:xfrm>
              <a:off x="7553294"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9" name="5-Point Star 228"/>
            <p:cNvSpPr/>
            <p:nvPr userDrawn="1"/>
          </p:nvSpPr>
          <p:spPr>
            <a:xfrm>
              <a:off x="8185125"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0" name="5-Point Star 229"/>
            <p:cNvSpPr/>
            <p:nvPr userDrawn="1"/>
          </p:nvSpPr>
          <p:spPr>
            <a:xfrm>
              <a:off x="8185125"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1" name="5-Point Star 230"/>
            <p:cNvSpPr/>
            <p:nvPr userDrawn="1"/>
          </p:nvSpPr>
          <p:spPr>
            <a:xfrm>
              <a:off x="8185125"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2" name="5-Point Star 231"/>
            <p:cNvSpPr/>
            <p:nvPr userDrawn="1"/>
          </p:nvSpPr>
          <p:spPr>
            <a:xfrm>
              <a:off x="8185125"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3" name="5-Point Star 232"/>
            <p:cNvSpPr/>
            <p:nvPr userDrawn="1"/>
          </p:nvSpPr>
          <p:spPr>
            <a:xfrm>
              <a:off x="8185125"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4" name="5-Point Star 233"/>
            <p:cNvSpPr/>
            <p:nvPr userDrawn="1"/>
          </p:nvSpPr>
          <p:spPr>
            <a:xfrm>
              <a:off x="8185125"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 name="5-Point Star 234"/>
            <p:cNvSpPr/>
            <p:nvPr userDrawn="1"/>
          </p:nvSpPr>
          <p:spPr>
            <a:xfrm>
              <a:off x="7980336" y="29638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6" name="5-Point Star 235"/>
            <p:cNvSpPr/>
            <p:nvPr userDrawn="1"/>
          </p:nvSpPr>
          <p:spPr>
            <a:xfrm>
              <a:off x="7980336" y="317341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7" name="5-Point Star 236"/>
            <p:cNvSpPr/>
            <p:nvPr userDrawn="1"/>
          </p:nvSpPr>
          <p:spPr>
            <a:xfrm>
              <a:off x="7980336" y="3382962"/>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8" name="5-Point Star 237"/>
            <p:cNvSpPr/>
            <p:nvPr userDrawn="1"/>
          </p:nvSpPr>
          <p:spPr>
            <a:xfrm>
              <a:off x="7980336" y="3592512"/>
              <a:ext cx="195264"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9" name="5-Point Star 238"/>
            <p:cNvSpPr/>
            <p:nvPr userDrawn="1"/>
          </p:nvSpPr>
          <p:spPr>
            <a:xfrm>
              <a:off x="7980336" y="380364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0" name="5-Point Star 239"/>
            <p:cNvSpPr/>
            <p:nvPr userDrawn="1"/>
          </p:nvSpPr>
          <p:spPr>
            <a:xfrm>
              <a:off x="7980336" y="4013199"/>
              <a:ext cx="195264"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1" name="5-Point Star 240"/>
            <p:cNvSpPr/>
            <p:nvPr userDrawn="1"/>
          </p:nvSpPr>
          <p:spPr>
            <a:xfrm>
              <a:off x="8593117"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2" name="5-Point Star 241"/>
            <p:cNvSpPr/>
            <p:nvPr userDrawn="1"/>
          </p:nvSpPr>
          <p:spPr>
            <a:xfrm>
              <a:off x="8593117"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3" name="5-Point Star 242"/>
            <p:cNvSpPr/>
            <p:nvPr userDrawn="1"/>
          </p:nvSpPr>
          <p:spPr>
            <a:xfrm>
              <a:off x="8593117" y="33829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4" name="5-Point Star 243"/>
            <p:cNvSpPr/>
            <p:nvPr userDrawn="1"/>
          </p:nvSpPr>
          <p:spPr>
            <a:xfrm>
              <a:off x="8593117" y="359251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 name="5-Point Star 244"/>
            <p:cNvSpPr/>
            <p:nvPr userDrawn="1"/>
          </p:nvSpPr>
          <p:spPr>
            <a:xfrm>
              <a:off x="8593117"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6" name="5-Point Star 245"/>
            <p:cNvSpPr/>
            <p:nvPr userDrawn="1"/>
          </p:nvSpPr>
          <p:spPr>
            <a:xfrm>
              <a:off x="8593117"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7" name="5-Point Star 246"/>
            <p:cNvSpPr/>
            <p:nvPr userDrawn="1"/>
          </p:nvSpPr>
          <p:spPr>
            <a:xfrm>
              <a:off x="8388327" y="29638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8" name="5-Point Star 247"/>
            <p:cNvSpPr/>
            <p:nvPr userDrawn="1"/>
          </p:nvSpPr>
          <p:spPr>
            <a:xfrm>
              <a:off x="8388327" y="317341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9" name="5-Point Star 248"/>
            <p:cNvSpPr/>
            <p:nvPr userDrawn="1"/>
          </p:nvSpPr>
          <p:spPr>
            <a:xfrm>
              <a:off x="8388327" y="3382962"/>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0" name="5-Point Star 249"/>
            <p:cNvSpPr/>
            <p:nvPr userDrawn="1"/>
          </p:nvSpPr>
          <p:spPr>
            <a:xfrm>
              <a:off x="8388327" y="3592512"/>
              <a:ext cx="195265"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1" name="5-Point Star 250"/>
            <p:cNvSpPr/>
            <p:nvPr userDrawn="1"/>
          </p:nvSpPr>
          <p:spPr>
            <a:xfrm>
              <a:off x="8388327" y="380364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2" name="5-Point Star 251"/>
            <p:cNvSpPr/>
            <p:nvPr userDrawn="1"/>
          </p:nvSpPr>
          <p:spPr>
            <a:xfrm>
              <a:off x="8388327" y="4013199"/>
              <a:ext cx="195265"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3" name="5-Point Star 252"/>
            <p:cNvSpPr/>
            <p:nvPr userDrawn="1"/>
          </p:nvSpPr>
          <p:spPr>
            <a:xfrm>
              <a:off x="8801081" y="2963862"/>
              <a:ext cx="195265" cy="209550"/>
            </a:xfrm>
            <a:prstGeom prst="star5">
              <a:avLst>
                <a:gd name="adj" fmla="val 19098"/>
                <a:gd name="hf" fmla="val 105146"/>
                <a:gd name="vf" fmla="val 110557"/>
              </a:avLst>
            </a:prstGeom>
            <a:solidFill>
              <a:schemeClr val="bg1">
                <a:alpha val="34000"/>
              </a:schemeClr>
            </a:solidFill>
            <a:ln>
              <a:solidFill>
                <a:schemeClr val="bg1">
                  <a:alpha val="1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4" name="5-Point Star 253"/>
            <p:cNvSpPr/>
            <p:nvPr userDrawn="1"/>
          </p:nvSpPr>
          <p:spPr>
            <a:xfrm>
              <a:off x="8801081" y="3173412"/>
              <a:ext cx="195265" cy="209550"/>
            </a:xfrm>
            <a:prstGeom prst="star5">
              <a:avLst>
                <a:gd name="adj" fmla="val 19098"/>
                <a:gd name="hf" fmla="val 105146"/>
                <a:gd name="vf" fmla="val 110557"/>
              </a:avLst>
            </a:prstGeom>
            <a:solidFill>
              <a:schemeClr val="bg1">
                <a:alpha val="34000"/>
              </a:schemeClr>
            </a:solidFill>
            <a:ln>
              <a:solidFill>
                <a:schemeClr val="bg1">
                  <a:alpha val="1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5" name="5-Point Star 254"/>
            <p:cNvSpPr/>
            <p:nvPr userDrawn="1"/>
          </p:nvSpPr>
          <p:spPr>
            <a:xfrm>
              <a:off x="8801081" y="3382962"/>
              <a:ext cx="195265" cy="209550"/>
            </a:xfrm>
            <a:prstGeom prst="star5">
              <a:avLst>
                <a:gd name="adj" fmla="val 19098"/>
                <a:gd name="hf" fmla="val 105146"/>
                <a:gd name="vf" fmla="val 110557"/>
              </a:avLst>
            </a:prstGeom>
            <a:solidFill>
              <a:schemeClr val="bg1">
                <a:alpha val="34000"/>
              </a:schemeClr>
            </a:solidFill>
            <a:ln>
              <a:solidFill>
                <a:schemeClr val="bg1">
                  <a:alpha val="1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 name="5-Point Star 255"/>
            <p:cNvSpPr/>
            <p:nvPr userDrawn="1"/>
          </p:nvSpPr>
          <p:spPr>
            <a:xfrm>
              <a:off x="8801081" y="3592512"/>
              <a:ext cx="195265" cy="211137"/>
            </a:xfrm>
            <a:prstGeom prst="star5">
              <a:avLst>
                <a:gd name="adj" fmla="val 19098"/>
                <a:gd name="hf" fmla="val 105146"/>
                <a:gd name="vf" fmla="val 110557"/>
              </a:avLst>
            </a:prstGeom>
            <a:solidFill>
              <a:schemeClr val="bg1">
                <a:alpha val="34000"/>
              </a:schemeClr>
            </a:solidFill>
            <a:ln>
              <a:solidFill>
                <a:schemeClr val="bg1">
                  <a:alpha val="1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7" name="5-Point Star 256"/>
            <p:cNvSpPr/>
            <p:nvPr userDrawn="1"/>
          </p:nvSpPr>
          <p:spPr>
            <a:xfrm>
              <a:off x="8801081" y="3803649"/>
              <a:ext cx="195265" cy="209550"/>
            </a:xfrm>
            <a:prstGeom prst="star5">
              <a:avLst>
                <a:gd name="adj" fmla="val 19098"/>
                <a:gd name="hf" fmla="val 105146"/>
                <a:gd name="vf" fmla="val 110557"/>
              </a:avLst>
            </a:prstGeom>
            <a:solidFill>
              <a:schemeClr val="bg1">
                <a:alpha val="34000"/>
              </a:schemeClr>
            </a:solidFill>
            <a:ln>
              <a:solidFill>
                <a:schemeClr val="bg1">
                  <a:alpha val="1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8" name="5-Point Star 257"/>
            <p:cNvSpPr/>
            <p:nvPr userDrawn="1"/>
          </p:nvSpPr>
          <p:spPr>
            <a:xfrm>
              <a:off x="8801081" y="4013199"/>
              <a:ext cx="195265" cy="209550"/>
            </a:xfrm>
            <a:prstGeom prst="star5">
              <a:avLst>
                <a:gd name="adj" fmla="val 19098"/>
                <a:gd name="hf" fmla="val 105146"/>
                <a:gd name="vf" fmla="val 110557"/>
              </a:avLst>
            </a:prstGeom>
            <a:solidFill>
              <a:schemeClr val="bg1">
                <a:alpha val="34000"/>
              </a:schemeClr>
            </a:solidFill>
            <a:ln>
              <a:solidFill>
                <a:schemeClr val="bg1">
                  <a:alpha val="1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9" name="5-Point Star 258"/>
            <p:cNvSpPr/>
            <p:nvPr userDrawn="1"/>
          </p:nvSpPr>
          <p:spPr>
            <a:xfrm>
              <a:off x="341212" y="296386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0" name="5-Point Star 259"/>
            <p:cNvSpPr/>
            <p:nvPr userDrawn="1"/>
          </p:nvSpPr>
          <p:spPr>
            <a:xfrm>
              <a:off x="341212" y="3173412"/>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1" name="5-Point Star 260"/>
            <p:cNvSpPr/>
            <p:nvPr userDrawn="1"/>
          </p:nvSpPr>
          <p:spPr>
            <a:xfrm>
              <a:off x="341212" y="3382962"/>
              <a:ext cx="193677" cy="211137"/>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2" name="5-Point Star 261"/>
            <p:cNvSpPr/>
            <p:nvPr userDrawn="1"/>
          </p:nvSpPr>
          <p:spPr>
            <a:xfrm>
              <a:off x="341212" y="35940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3" name="5-Point Star 262"/>
            <p:cNvSpPr/>
            <p:nvPr userDrawn="1"/>
          </p:nvSpPr>
          <p:spPr>
            <a:xfrm>
              <a:off x="341212" y="380364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4" name="5-Point Star 263"/>
            <p:cNvSpPr/>
            <p:nvPr userDrawn="1"/>
          </p:nvSpPr>
          <p:spPr>
            <a:xfrm>
              <a:off x="341212" y="4013199"/>
              <a:ext cx="193677" cy="209550"/>
            </a:xfrm>
            <a:prstGeom prst="star5">
              <a:avLst>
                <a:gd name="adj" fmla="val 19098"/>
                <a:gd name="hf" fmla="val 105146"/>
                <a:gd name="vf" fmla="val 110557"/>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65" name="Rectangle 264"/>
          <p:cNvSpPr/>
          <p:nvPr userDrawn="1"/>
        </p:nvSpPr>
        <p:spPr bwMode="auto">
          <a:xfrm>
            <a:off x="228702" y="2645924"/>
            <a:ext cx="8686705" cy="3450075"/>
          </a:xfrm>
          <a:prstGeom prst="rect">
            <a:avLst/>
          </a:prstGeom>
          <a:gradFill flip="none" rotWithShape="1">
            <a:gsLst>
              <a:gs pos="0">
                <a:srgbClr val="000066"/>
              </a:gs>
              <a:gs pos="65000">
                <a:schemeClr val="bg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 name="Rectangle 265"/>
          <p:cNvSpPr/>
          <p:nvPr userDrawn="1"/>
        </p:nvSpPr>
        <p:spPr bwMode="auto">
          <a:xfrm>
            <a:off x="228600" y="2805113"/>
            <a:ext cx="8686800" cy="1666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67" name="Picture 272" descr="VA_Seal_W_Excellence_web_ppt.jpg"/>
          <p:cNvPicPr>
            <a:picLocks noChangeAspect="1"/>
          </p:cNvPicPr>
          <p:nvPr userDrawn="1"/>
        </p:nvPicPr>
        <p:blipFill>
          <a:blip r:embed="rId3" cstate="print"/>
          <a:srcRect l="27184"/>
          <a:stretch>
            <a:fillRect/>
          </a:stretch>
        </p:blipFill>
        <p:spPr bwMode="auto">
          <a:xfrm>
            <a:off x="7753350" y="6240463"/>
            <a:ext cx="1190625" cy="438150"/>
          </a:xfrm>
          <a:prstGeom prst="rect">
            <a:avLst/>
          </a:prstGeom>
          <a:noFill/>
          <a:ln w="9525">
            <a:noFill/>
            <a:miter lim="800000"/>
            <a:headEnd/>
            <a:tailEnd/>
          </a:ln>
        </p:spPr>
      </p:pic>
      <p:pic>
        <p:nvPicPr>
          <p:cNvPr id="268" name="Picture 271" descr="15W_ORHLogo_without_Tag_web_XXS-01.jpg"/>
          <p:cNvPicPr>
            <a:picLocks noChangeAspect="1"/>
          </p:cNvPicPr>
          <p:nvPr userDrawn="1"/>
        </p:nvPicPr>
        <p:blipFill>
          <a:blip r:embed="rId4" cstate="print"/>
          <a:srcRect/>
          <a:stretch>
            <a:fillRect/>
          </a:stretch>
        </p:blipFill>
        <p:spPr bwMode="auto">
          <a:xfrm>
            <a:off x="6838950" y="6248400"/>
            <a:ext cx="857250" cy="411163"/>
          </a:xfrm>
          <a:prstGeom prst="rect">
            <a:avLst/>
          </a:prstGeom>
          <a:noFill/>
          <a:ln w="9525">
            <a:noFill/>
            <a:miter lim="800000"/>
            <a:headEnd/>
            <a:tailEnd/>
          </a:ln>
        </p:spPr>
      </p:pic>
      <p:pic>
        <p:nvPicPr>
          <p:cNvPr id="269" name="Picture 8" descr="background cover.pdf"/>
          <p:cNvPicPr>
            <a:picLocks noChangeAspect="1"/>
          </p:cNvPicPr>
          <p:nvPr userDrawn="1"/>
        </p:nvPicPr>
        <p:blipFill>
          <a:blip r:embed="rId5" cstate="print"/>
          <a:srcRect l="2499" t="3333" r="2499" b="59445"/>
          <a:stretch>
            <a:fillRect/>
          </a:stretch>
        </p:blipFill>
        <p:spPr bwMode="auto">
          <a:xfrm>
            <a:off x="228600" y="266700"/>
            <a:ext cx="8686800" cy="2552700"/>
          </a:xfrm>
          <a:prstGeom prst="rect">
            <a:avLst/>
          </a:prstGeom>
          <a:noFill/>
          <a:ln w="9525">
            <a:noFill/>
            <a:miter lim="800000"/>
            <a:headEnd/>
            <a:tailEnd/>
          </a:ln>
        </p:spPr>
      </p:pic>
      <p:sp>
        <p:nvSpPr>
          <p:cNvPr id="2" name="Title 1"/>
          <p:cNvSpPr>
            <a:spLocks noGrp="1"/>
          </p:cNvSpPr>
          <p:nvPr>
            <p:ph type="ctrTitle"/>
          </p:nvPr>
        </p:nvSpPr>
        <p:spPr>
          <a:xfrm>
            <a:off x="338328" y="3182112"/>
            <a:ext cx="7772400" cy="731520"/>
          </a:xfrm>
        </p:spPr>
        <p:txBody>
          <a:bodyPr/>
          <a:lstStyle>
            <a:lvl1pPr marL="0" marR="0" indent="0" algn="l" defTabSz="914400" rtl="0" eaLnBrk="1" fontAlgn="auto" latinLnBrk="0" hangingPunct="1">
              <a:lnSpc>
                <a:spcPct val="100000"/>
              </a:lnSpc>
              <a:spcBef>
                <a:spcPct val="0"/>
              </a:spcBef>
              <a:spcAft>
                <a:spcPts val="0"/>
              </a:spcAft>
              <a:tabLst/>
              <a:defRPr sz="4400">
                <a:solidFill>
                  <a:schemeClr val="bg1"/>
                </a:solidFill>
              </a:defRPr>
            </a:lvl1pPr>
          </a:lstStyle>
          <a:p>
            <a:pPr lvl="0"/>
            <a:r>
              <a:rPr lang="en-US" noProof="0" dirty="0" smtClean="0"/>
              <a:t>Click to edit Master title style</a:t>
            </a:r>
            <a:endParaRPr lang="en-US" noProof="0" dirty="0"/>
          </a:p>
        </p:txBody>
      </p:sp>
      <p:sp>
        <p:nvSpPr>
          <p:cNvPr id="3" name="Subtitle 2"/>
          <p:cNvSpPr>
            <a:spLocks noGrp="1"/>
          </p:cNvSpPr>
          <p:nvPr>
            <p:ph type="subTitle" idx="1"/>
          </p:nvPr>
        </p:nvSpPr>
        <p:spPr>
          <a:xfrm>
            <a:off x="356616" y="4005072"/>
            <a:ext cx="7754112" cy="914400"/>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en-US" noProof="0" dirty="0"/>
          </a:p>
        </p:txBody>
      </p:sp>
      <p:sp>
        <p:nvSpPr>
          <p:cNvPr id="270" name="Date Placeholder 3"/>
          <p:cNvSpPr>
            <a:spLocks noGrp="1"/>
          </p:cNvSpPr>
          <p:nvPr userDrawn="1">
            <p:ph type="dt" sz="half" idx="10"/>
          </p:nvPr>
        </p:nvSpPr>
        <p:spPr/>
        <p:txBody>
          <a:bodyPr/>
          <a:lstStyle>
            <a:lvl1pPr>
              <a:defRPr/>
            </a:lvl1pPr>
          </a:lstStyle>
          <a:p>
            <a:pPr>
              <a:defRPr/>
            </a:pPr>
            <a:fld id="{2A433569-8921-4650-9111-44988CAF314D}" type="datetimeFigureOut">
              <a:rPr lang="en-US"/>
              <a:pPr>
                <a:defRPr/>
              </a:pPr>
              <a:t>8/26/2013</a:t>
            </a:fld>
            <a:endParaRPr lang="en-US"/>
          </a:p>
        </p:txBody>
      </p:sp>
      <p:sp>
        <p:nvSpPr>
          <p:cNvPr id="271" name="Footer Placeholder 4"/>
          <p:cNvSpPr>
            <a:spLocks noGrp="1"/>
          </p:cNvSpPr>
          <p:nvPr userDrawn="1">
            <p:ph type="ftr" sz="quarter" idx="11"/>
          </p:nvPr>
        </p:nvSpPr>
        <p:spPr/>
        <p:txBody>
          <a:bodyPr/>
          <a:lstStyle>
            <a:lvl1pPr>
              <a:defRPr/>
            </a:lvl1pPr>
          </a:lstStyle>
          <a:p>
            <a:pPr>
              <a:defRPr/>
            </a:pPr>
            <a:endParaRPr lang="en-US"/>
          </a:p>
        </p:txBody>
      </p:sp>
      <p:sp>
        <p:nvSpPr>
          <p:cNvPr id="272" name="Slide Number Placeholder 5"/>
          <p:cNvSpPr>
            <a:spLocks noGrp="1"/>
          </p:cNvSpPr>
          <p:nvPr userDrawn="1">
            <p:ph type="sldNum" sz="quarter" idx="12"/>
          </p:nvPr>
        </p:nvSpPr>
        <p:spPr/>
        <p:txBody>
          <a:bodyPr/>
          <a:lstStyle>
            <a:lvl1pPr>
              <a:defRPr/>
            </a:lvl1pPr>
          </a:lstStyle>
          <a:p>
            <a:pPr>
              <a:defRPr/>
            </a:pPr>
            <a:fld id="{777786F1-1E9E-4AC5-A8E0-331E070DC783}" type="slidenum">
              <a:rPr lang="en-US"/>
              <a:pPr>
                <a:defRPr/>
              </a:pPr>
              <a:t>‹#›</a:t>
            </a:fld>
            <a:endParaRPr lang="en-US"/>
          </a:p>
        </p:txBody>
      </p:sp>
    </p:spTree>
    <p:extLst>
      <p:ext uri="{BB962C8B-B14F-4D97-AF65-F5344CB8AC3E}">
        <p14:creationId xmlns="" xmlns:p14="http://schemas.microsoft.com/office/powerpoint/2010/main" val="32651530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4" name="Group 305"/>
          <p:cNvGrpSpPr>
            <a:grpSpLocks/>
          </p:cNvGrpSpPr>
          <p:nvPr userDrawn="1"/>
        </p:nvGrpSpPr>
        <p:grpSpPr bwMode="auto">
          <a:xfrm>
            <a:off x="152400" y="222250"/>
            <a:ext cx="8763000" cy="1454150"/>
            <a:chOff x="152400" y="222250"/>
            <a:chExt cx="8763000" cy="1454150"/>
          </a:xfrm>
        </p:grpSpPr>
        <p:sp>
          <p:nvSpPr>
            <p:cNvPr id="5" name="Rectangle 4"/>
            <p:cNvSpPr/>
            <p:nvPr userDrawn="1"/>
          </p:nvSpPr>
          <p:spPr>
            <a:xfrm>
              <a:off x="219075" y="225425"/>
              <a:ext cx="8686800" cy="1417638"/>
            </a:xfrm>
            <a:prstGeom prst="rect">
              <a:avLst/>
            </a:prstGeom>
            <a:solidFill>
              <a:srgbClr val="0000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8"/>
            <p:cNvPicPr>
              <a:picLocks noChangeAspect="1" noChangeArrowheads="1"/>
            </p:cNvPicPr>
            <p:nvPr userDrawn="1"/>
          </p:nvPicPr>
          <p:blipFill>
            <a:blip r:embed="rId2" cstate="print"/>
            <a:srcRect l="690" t="16402" r="14830" b="34087"/>
            <a:stretch>
              <a:fillRect/>
            </a:stretch>
          </p:blipFill>
          <p:spPr bwMode="auto">
            <a:xfrm>
              <a:off x="152400" y="228600"/>
              <a:ext cx="8763000" cy="1447800"/>
            </a:xfrm>
            <a:prstGeom prst="rect">
              <a:avLst/>
            </a:prstGeom>
            <a:noFill/>
            <a:ln w="9525">
              <a:noFill/>
              <a:miter lim="800000"/>
              <a:headEnd/>
              <a:tailEnd/>
            </a:ln>
          </p:spPr>
        </p:pic>
        <p:grpSp>
          <p:nvGrpSpPr>
            <p:cNvPr id="7" name="Group 1362"/>
            <p:cNvGrpSpPr>
              <a:grpSpLocks/>
            </p:cNvGrpSpPr>
            <p:nvPr userDrawn="1"/>
          </p:nvGrpSpPr>
          <p:grpSpPr bwMode="auto">
            <a:xfrm>
              <a:off x="266700" y="222250"/>
              <a:ext cx="8623300" cy="1400175"/>
              <a:chOff x="266720" y="221457"/>
              <a:chExt cx="8624013" cy="1400966"/>
            </a:xfrm>
          </p:grpSpPr>
          <p:sp>
            <p:nvSpPr>
              <p:cNvPr id="8" name="5-Point Star 25"/>
              <p:cNvSpPr/>
              <p:nvPr userDrawn="1"/>
            </p:nvSpPr>
            <p:spPr>
              <a:xfrm>
                <a:off x="26672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5-Point Star 26"/>
              <p:cNvSpPr/>
              <p:nvPr userDrawn="1"/>
            </p:nvSpPr>
            <p:spPr>
              <a:xfrm>
                <a:off x="26672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5-Point Star 27"/>
              <p:cNvSpPr/>
              <p:nvPr userDrawn="1"/>
            </p:nvSpPr>
            <p:spPr>
              <a:xfrm>
                <a:off x="26672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5-Point Star 28"/>
              <p:cNvSpPr/>
              <p:nvPr userDrawn="1"/>
            </p:nvSpPr>
            <p:spPr>
              <a:xfrm>
                <a:off x="26672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5-Point Star 29"/>
              <p:cNvSpPr/>
              <p:nvPr userDrawn="1"/>
            </p:nvSpPr>
            <p:spPr>
              <a:xfrm>
                <a:off x="26672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5-Point Star 30"/>
              <p:cNvSpPr/>
              <p:nvPr userDrawn="1"/>
            </p:nvSpPr>
            <p:spPr>
              <a:xfrm>
                <a:off x="26672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5-Point Star 31"/>
              <p:cNvSpPr/>
              <p:nvPr userDrawn="1"/>
            </p:nvSpPr>
            <p:spPr>
              <a:xfrm>
                <a:off x="26672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5-Point Star 34"/>
              <p:cNvSpPr/>
              <p:nvPr userDrawn="1"/>
            </p:nvSpPr>
            <p:spPr>
              <a:xfrm>
                <a:off x="47311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5-Point Star 35"/>
              <p:cNvSpPr/>
              <p:nvPr userDrawn="1"/>
            </p:nvSpPr>
            <p:spPr>
              <a:xfrm>
                <a:off x="47311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5-Point Star 36"/>
              <p:cNvSpPr/>
              <p:nvPr userDrawn="1"/>
            </p:nvSpPr>
            <p:spPr>
              <a:xfrm>
                <a:off x="47311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5-Point Star 37"/>
              <p:cNvSpPr/>
              <p:nvPr userDrawn="1"/>
            </p:nvSpPr>
            <p:spPr>
              <a:xfrm>
                <a:off x="47311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5-Point Star 38"/>
              <p:cNvSpPr/>
              <p:nvPr userDrawn="1"/>
            </p:nvSpPr>
            <p:spPr>
              <a:xfrm>
                <a:off x="47311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5-Point Star 39"/>
              <p:cNvSpPr/>
              <p:nvPr userDrawn="1"/>
            </p:nvSpPr>
            <p:spPr>
              <a:xfrm>
                <a:off x="47311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5-Point Star 40"/>
              <p:cNvSpPr/>
              <p:nvPr userDrawn="1"/>
            </p:nvSpPr>
            <p:spPr>
              <a:xfrm>
                <a:off x="47311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5-Point Star 42"/>
              <p:cNvSpPr/>
              <p:nvPr userDrawn="1"/>
            </p:nvSpPr>
            <p:spPr>
              <a:xfrm>
                <a:off x="6779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5-Point Star 43"/>
              <p:cNvSpPr/>
              <p:nvPr userDrawn="1"/>
            </p:nvSpPr>
            <p:spPr>
              <a:xfrm>
                <a:off x="6779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5-Point Star 44"/>
              <p:cNvSpPr/>
              <p:nvPr userDrawn="1"/>
            </p:nvSpPr>
            <p:spPr>
              <a:xfrm>
                <a:off x="6779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5-Point Star 45"/>
              <p:cNvSpPr/>
              <p:nvPr userDrawn="1"/>
            </p:nvSpPr>
            <p:spPr>
              <a:xfrm>
                <a:off x="6779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5-Point Star 46"/>
              <p:cNvSpPr/>
              <p:nvPr userDrawn="1"/>
            </p:nvSpPr>
            <p:spPr>
              <a:xfrm>
                <a:off x="6779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5-Point Star 47"/>
              <p:cNvSpPr/>
              <p:nvPr userDrawn="1"/>
            </p:nvSpPr>
            <p:spPr>
              <a:xfrm>
                <a:off x="6779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5-Point Star 48"/>
              <p:cNvSpPr/>
              <p:nvPr userDrawn="1"/>
            </p:nvSpPr>
            <p:spPr>
              <a:xfrm>
                <a:off x="6779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5-Point Star 28"/>
              <p:cNvSpPr/>
              <p:nvPr userDrawn="1"/>
            </p:nvSpPr>
            <p:spPr>
              <a:xfrm>
                <a:off x="88430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5-Point Star 29"/>
              <p:cNvSpPr/>
              <p:nvPr userDrawn="1"/>
            </p:nvSpPr>
            <p:spPr>
              <a:xfrm>
                <a:off x="88430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5-Point Star 30"/>
              <p:cNvSpPr/>
              <p:nvPr userDrawn="1"/>
            </p:nvSpPr>
            <p:spPr>
              <a:xfrm>
                <a:off x="88430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5-Point Star 31"/>
              <p:cNvSpPr/>
              <p:nvPr userDrawn="1"/>
            </p:nvSpPr>
            <p:spPr>
              <a:xfrm>
                <a:off x="88430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5-Point Star 32"/>
              <p:cNvSpPr/>
              <p:nvPr userDrawn="1"/>
            </p:nvSpPr>
            <p:spPr>
              <a:xfrm>
                <a:off x="88430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5-Point Star 33"/>
              <p:cNvSpPr/>
              <p:nvPr userDrawn="1"/>
            </p:nvSpPr>
            <p:spPr>
              <a:xfrm>
                <a:off x="88430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5-Point Star 34"/>
              <p:cNvSpPr/>
              <p:nvPr userDrawn="1"/>
            </p:nvSpPr>
            <p:spPr>
              <a:xfrm>
                <a:off x="88430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5-Point Star 35"/>
              <p:cNvSpPr/>
              <p:nvPr userDrawn="1"/>
            </p:nvSpPr>
            <p:spPr>
              <a:xfrm>
                <a:off x="108911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5-Point Star 36"/>
              <p:cNvSpPr/>
              <p:nvPr userDrawn="1"/>
            </p:nvSpPr>
            <p:spPr>
              <a:xfrm>
                <a:off x="108911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5-Point Star 37"/>
              <p:cNvSpPr/>
              <p:nvPr userDrawn="1"/>
            </p:nvSpPr>
            <p:spPr>
              <a:xfrm>
                <a:off x="108911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5-Point Star 38"/>
              <p:cNvSpPr/>
              <p:nvPr userDrawn="1"/>
            </p:nvSpPr>
            <p:spPr>
              <a:xfrm>
                <a:off x="108911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5-Point Star 39"/>
              <p:cNvSpPr/>
              <p:nvPr userDrawn="1"/>
            </p:nvSpPr>
            <p:spPr>
              <a:xfrm>
                <a:off x="108911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5-Point Star 40"/>
              <p:cNvSpPr/>
              <p:nvPr userDrawn="1"/>
            </p:nvSpPr>
            <p:spPr>
              <a:xfrm>
                <a:off x="108911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5-Point Star 41"/>
              <p:cNvSpPr/>
              <p:nvPr userDrawn="1"/>
            </p:nvSpPr>
            <p:spPr>
              <a:xfrm>
                <a:off x="108911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5-Point Star 42"/>
              <p:cNvSpPr/>
              <p:nvPr userDrawn="1"/>
            </p:nvSpPr>
            <p:spPr>
              <a:xfrm>
                <a:off x="129550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5-Point Star 43"/>
              <p:cNvSpPr/>
              <p:nvPr userDrawn="1"/>
            </p:nvSpPr>
            <p:spPr>
              <a:xfrm>
                <a:off x="129550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5-Point Star 44"/>
              <p:cNvSpPr/>
              <p:nvPr userDrawn="1"/>
            </p:nvSpPr>
            <p:spPr>
              <a:xfrm>
                <a:off x="129550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5-Point Star 45"/>
              <p:cNvSpPr/>
              <p:nvPr userDrawn="1"/>
            </p:nvSpPr>
            <p:spPr>
              <a:xfrm>
                <a:off x="129550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5-Point Star 46"/>
              <p:cNvSpPr/>
              <p:nvPr userDrawn="1"/>
            </p:nvSpPr>
            <p:spPr>
              <a:xfrm>
                <a:off x="129550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5-Point Star 47"/>
              <p:cNvSpPr/>
              <p:nvPr userDrawn="1"/>
            </p:nvSpPr>
            <p:spPr>
              <a:xfrm>
                <a:off x="129550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5-Point Star 48"/>
              <p:cNvSpPr/>
              <p:nvPr userDrawn="1"/>
            </p:nvSpPr>
            <p:spPr>
              <a:xfrm>
                <a:off x="129550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5-Point Star 49"/>
              <p:cNvSpPr/>
              <p:nvPr userDrawn="1"/>
            </p:nvSpPr>
            <p:spPr>
              <a:xfrm>
                <a:off x="150031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5-Point Star 50"/>
              <p:cNvSpPr/>
              <p:nvPr userDrawn="1"/>
            </p:nvSpPr>
            <p:spPr>
              <a:xfrm>
                <a:off x="150031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5-Point Star 51"/>
              <p:cNvSpPr/>
              <p:nvPr userDrawn="1"/>
            </p:nvSpPr>
            <p:spPr>
              <a:xfrm>
                <a:off x="150031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5-Point Star 52"/>
              <p:cNvSpPr/>
              <p:nvPr userDrawn="1"/>
            </p:nvSpPr>
            <p:spPr>
              <a:xfrm>
                <a:off x="150031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5-Point Star 53"/>
              <p:cNvSpPr/>
              <p:nvPr userDrawn="1"/>
            </p:nvSpPr>
            <p:spPr>
              <a:xfrm>
                <a:off x="150031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5-Point Star 54"/>
              <p:cNvSpPr/>
              <p:nvPr userDrawn="1"/>
            </p:nvSpPr>
            <p:spPr>
              <a:xfrm>
                <a:off x="150031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5-Point Star 55"/>
              <p:cNvSpPr/>
              <p:nvPr userDrawn="1"/>
            </p:nvSpPr>
            <p:spPr>
              <a:xfrm>
                <a:off x="150031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5-Point Star 56"/>
              <p:cNvSpPr/>
              <p:nvPr userDrawn="1"/>
            </p:nvSpPr>
            <p:spPr>
              <a:xfrm>
                <a:off x="170670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5-Point Star 57"/>
              <p:cNvSpPr/>
              <p:nvPr userDrawn="1"/>
            </p:nvSpPr>
            <p:spPr>
              <a:xfrm>
                <a:off x="170670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5-Point Star 58"/>
              <p:cNvSpPr/>
              <p:nvPr userDrawn="1"/>
            </p:nvSpPr>
            <p:spPr>
              <a:xfrm>
                <a:off x="170670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5-Point Star 59"/>
              <p:cNvSpPr/>
              <p:nvPr userDrawn="1"/>
            </p:nvSpPr>
            <p:spPr>
              <a:xfrm>
                <a:off x="170670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5-Point Star 60"/>
              <p:cNvSpPr/>
              <p:nvPr userDrawn="1"/>
            </p:nvSpPr>
            <p:spPr>
              <a:xfrm>
                <a:off x="170670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5-Point Star 61"/>
              <p:cNvSpPr/>
              <p:nvPr userDrawn="1"/>
            </p:nvSpPr>
            <p:spPr>
              <a:xfrm>
                <a:off x="170670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5-Point Star 62"/>
              <p:cNvSpPr/>
              <p:nvPr userDrawn="1"/>
            </p:nvSpPr>
            <p:spPr>
              <a:xfrm>
                <a:off x="170670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5-Point Star 63"/>
              <p:cNvSpPr/>
              <p:nvPr userDrawn="1"/>
            </p:nvSpPr>
            <p:spPr>
              <a:xfrm>
                <a:off x="191150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5-Point Star 64"/>
              <p:cNvSpPr/>
              <p:nvPr userDrawn="1"/>
            </p:nvSpPr>
            <p:spPr>
              <a:xfrm>
                <a:off x="191150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5-Point Star 65"/>
              <p:cNvSpPr/>
              <p:nvPr userDrawn="1"/>
            </p:nvSpPr>
            <p:spPr>
              <a:xfrm>
                <a:off x="191150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5-Point Star 66"/>
              <p:cNvSpPr/>
              <p:nvPr userDrawn="1"/>
            </p:nvSpPr>
            <p:spPr>
              <a:xfrm>
                <a:off x="191150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5-Point Star 67"/>
              <p:cNvSpPr/>
              <p:nvPr userDrawn="1"/>
            </p:nvSpPr>
            <p:spPr>
              <a:xfrm>
                <a:off x="191150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5-Point Star 68"/>
              <p:cNvSpPr/>
              <p:nvPr userDrawn="1"/>
            </p:nvSpPr>
            <p:spPr>
              <a:xfrm>
                <a:off x="191150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5-Point Star 69"/>
              <p:cNvSpPr/>
              <p:nvPr userDrawn="1"/>
            </p:nvSpPr>
            <p:spPr>
              <a:xfrm>
                <a:off x="191150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5-Point Star 70"/>
              <p:cNvSpPr/>
              <p:nvPr userDrawn="1"/>
            </p:nvSpPr>
            <p:spPr>
              <a:xfrm>
                <a:off x="211789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5-Point Star 71"/>
              <p:cNvSpPr/>
              <p:nvPr userDrawn="1"/>
            </p:nvSpPr>
            <p:spPr>
              <a:xfrm>
                <a:off x="211789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5-Point Star 72"/>
              <p:cNvSpPr/>
              <p:nvPr userDrawn="1"/>
            </p:nvSpPr>
            <p:spPr>
              <a:xfrm>
                <a:off x="211789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5-Point Star 73"/>
              <p:cNvSpPr/>
              <p:nvPr userDrawn="1"/>
            </p:nvSpPr>
            <p:spPr>
              <a:xfrm>
                <a:off x="211789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5-Point Star 74"/>
              <p:cNvSpPr/>
              <p:nvPr userDrawn="1"/>
            </p:nvSpPr>
            <p:spPr>
              <a:xfrm>
                <a:off x="211789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5-Point Star 75"/>
              <p:cNvSpPr/>
              <p:nvPr userDrawn="1"/>
            </p:nvSpPr>
            <p:spPr>
              <a:xfrm>
                <a:off x="211789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5-Point Star 76"/>
              <p:cNvSpPr/>
              <p:nvPr userDrawn="1"/>
            </p:nvSpPr>
            <p:spPr>
              <a:xfrm>
                <a:off x="211789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5-Point Star 77"/>
              <p:cNvSpPr/>
              <p:nvPr userDrawn="1"/>
            </p:nvSpPr>
            <p:spPr>
              <a:xfrm>
                <a:off x="232429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5-Point Star 78"/>
              <p:cNvSpPr/>
              <p:nvPr userDrawn="1"/>
            </p:nvSpPr>
            <p:spPr>
              <a:xfrm>
                <a:off x="232429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5-Point Star 79"/>
              <p:cNvSpPr/>
              <p:nvPr userDrawn="1"/>
            </p:nvSpPr>
            <p:spPr>
              <a:xfrm>
                <a:off x="232429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5-Point Star 80"/>
              <p:cNvSpPr/>
              <p:nvPr userDrawn="1"/>
            </p:nvSpPr>
            <p:spPr>
              <a:xfrm>
                <a:off x="232429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5-Point Star 81"/>
              <p:cNvSpPr/>
              <p:nvPr userDrawn="1"/>
            </p:nvSpPr>
            <p:spPr>
              <a:xfrm>
                <a:off x="232429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5-Point Star 82"/>
              <p:cNvSpPr/>
              <p:nvPr userDrawn="1"/>
            </p:nvSpPr>
            <p:spPr>
              <a:xfrm>
                <a:off x="232429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5-Point Star 83"/>
              <p:cNvSpPr/>
              <p:nvPr userDrawn="1"/>
            </p:nvSpPr>
            <p:spPr>
              <a:xfrm>
                <a:off x="232429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5-Point Star 84"/>
              <p:cNvSpPr/>
              <p:nvPr userDrawn="1"/>
            </p:nvSpPr>
            <p:spPr>
              <a:xfrm>
                <a:off x="252909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5-Point Star 85"/>
              <p:cNvSpPr/>
              <p:nvPr userDrawn="1"/>
            </p:nvSpPr>
            <p:spPr>
              <a:xfrm>
                <a:off x="252909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5-Point Star 86"/>
              <p:cNvSpPr/>
              <p:nvPr userDrawn="1"/>
            </p:nvSpPr>
            <p:spPr>
              <a:xfrm>
                <a:off x="252909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5-Point Star 87"/>
              <p:cNvSpPr/>
              <p:nvPr userDrawn="1"/>
            </p:nvSpPr>
            <p:spPr>
              <a:xfrm>
                <a:off x="252909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5-Point Star 88"/>
              <p:cNvSpPr/>
              <p:nvPr userDrawn="1"/>
            </p:nvSpPr>
            <p:spPr>
              <a:xfrm>
                <a:off x="252909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5-Point Star 89"/>
              <p:cNvSpPr/>
              <p:nvPr userDrawn="1"/>
            </p:nvSpPr>
            <p:spPr>
              <a:xfrm>
                <a:off x="252909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5-Point Star 90"/>
              <p:cNvSpPr/>
              <p:nvPr userDrawn="1"/>
            </p:nvSpPr>
            <p:spPr>
              <a:xfrm>
                <a:off x="252909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5-Point Star 91"/>
              <p:cNvSpPr/>
              <p:nvPr userDrawn="1"/>
            </p:nvSpPr>
            <p:spPr>
              <a:xfrm>
                <a:off x="273548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5-Point Star 92"/>
              <p:cNvSpPr/>
              <p:nvPr userDrawn="1"/>
            </p:nvSpPr>
            <p:spPr>
              <a:xfrm>
                <a:off x="273548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5-Point Star 93"/>
              <p:cNvSpPr/>
              <p:nvPr userDrawn="1"/>
            </p:nvSpPr>
            <p:spPr>
              <a:xfrm>
                <a:off x="273548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5-Point Star 94"/>
              <p:cNvSpPr/>
              <p:nvPr userDrawn="1"/>
            </p:nvSpPr>
            <p:spPr>
              <a:xfrm>
                <a:off x="273548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5-Point Star 95"/>
              <p:cNvSpPr/>
              <p:nvPr userDrawn="1"/>
            </p:nvSpPr>
            <p:spPr>
              <a:xfrm>
                <a:off x="273548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5-Point Star 96"/>
              <p:cNvSpPr/>
              <p:nvPr userDrawn="1"/>
            </p:nvSpPr>
            <p:spPr>
              <a:xfrm>
                <a:off x="273548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5-Point Star 97"/>
              <p:cNvSpPr/>
              <p:nvPr userDrawn="1"/>
            </p:nvSpPr>
            <p:spPr>
              <a:xfrm>
                <a:off x="273548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5-Point Star 98"/>
              <p:cNvSpPr/>
              <p:nvPr userDrawn="1"/>
            </p:nvSpPr>
            <p:spPr>
              <a:xfrm>
                <a:off x="294029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5-Point Star 99"/>
              <p:cNvSpPr/>
              <p:nvPr userDrawn="1"/>
            </p:nvSpPr>
            <p:spPr>
              <a:xfrm>
                <a:off x="294029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5-Point Star 100"/>
              <p:cNvSpPr/>
              <p:nvPr userDrawn="1"/>
            </p:nvSpPr>
            <p:spPr>
              <a:xfrm>
                <a:off x="294029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5-Point Star 101"/>
              <p:cNvSpPr/>
              <p:nvPr userDrawn="1"/>
            </p:nvSpPr>
            <p:spPr>
              <a:xfrm>
                <a:off x="294029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5-Point Star 102"/>
              <p:cNvSpPr/>
              <p:nvPr userDrawn="1"/>
            </p:nvSpPr>
            <p:spPr>
              <a:xfrm>
                <a:off x="294029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5-Point Star 103"/>
              <p:cNvSpPr/>
              <p:nvPr userDrawn="1"/>
            </p:nvSpPr>
            <p:spPr>
              <a:xfrm>
                <a:off x="294029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5-Point Star 104"/>
              <p:cNvSpPr/>
              <p:nvPr userDrawn="1"/>
            </p:nvSpPr>
            <p:spPr>
              <a:xfrm>
                <a:off x="294029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5-Point Star 105"/>
              <p:cNvSpPr/>
              <p:nvPr userDrawn="1"/>
            </p:nvSpPr>
            <p:spPr>
              <a:xfrm>
                <a:off x="314668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5-Point Star 106"/>
              <p:cNvSpPr/>
              <p:nvPr userDrawn="1"/>
            </p:nvSpPr>
            <p:spPr>
              <a:xfrm>
                <a:off x="314668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5-Point Star 107"/>
              <p:cNvSpPr/>
              <p:nvPr userDrawn="1"/>
            </p:nvSpPr>
            <p:spPr>
              <a:xfrm>
                <a:off x="314668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5-Point Star 108"/>
              <p:cNvSpPr/>
              <p:nvPr userDrawn="1"/>
            </p:nvSpPr>
            <p:spPr>
              <a:xfrm>
                <a:off x="314668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5-Point Star 109"/>
              <p:cNvSpPr/>
              <p:nvPr userDrawn="1"/>
            </p:nvSpPr>
            <p:spPr>
              <a:xfrm>
                <a:off x="314668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5-Point Star 110"/>
              <p:cNvSpPr/>
              <p:nvPr userDrawn="1"/>
            </p:nvSpPr>
            <p:spPr>
              <a:xfrm>
                <a:off x="314668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5-Point Star 111"/>
              <p:cNvSpPr/>
              <p:nvPr userDrawn="1"/>
            </p:nvSpPr>
            <p:spPr>
              <a:xfrm>
                <a:off x="314668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5-Point Star 112"/>
              <p:cNvSpPr/>
              <p:nvPr userDrawn="1"/>
            </p:nvSpPr>
            <p:spPr>
              <a:xfrm>
                <a:off x="335148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5-Point Star 113"/>
              <p:cNvSpPr/>
              <p:nvPr userDrawn="1"/>
            </p:nvSpPr>
            <p:spPr>
              <a:xfrm>
                <a:off x="335148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5-Point Star 114"/>
              <p:cNvSpPr/>
              <p:nvPr userDrawn="1"/>
            </p:nvSpPr>
            <p:spPr>
              <a:xfrm>
                <a:off x="335148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5-Point Star 115"/>
              <p:cNvSpPr/>
              <p:nvPr userDrawn="1"/>
            </p:nvSpPr>
            <p:spPr>
              <a:xfrm>
                <a:off x="335148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5-Point Star 116"/>
              <p:cNvSpPr/>
              <p:nvPr userDrawn="1"/>
            </p:nvSpPr>
            <p:spPr>
              <a:xfrm>
                <a:off x="335148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5-Point Star 117"/>
              <p:cNvSpPr/>
              <p:nvPr userDrawn="1"/>
            </p:nvSpPr>
            <p:spPr>
              <a:xfrm>
                <a:off x="335148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9" name="5-Point Star 118"/>
              <p:cNvSpPr/>
              <p:nvPr userDrawn="1"/>
            </p:nvSpPr>
            <p:spPr>
              <a:xfrm>
                <a:off x="335148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0" name="5-Point Star 119"/>
              <p:cNvSpPr/>
              <p:nvPr userDrawn="1"/>
            </p:nvSpPr>
            <p:spPr>
              <a:xfrm>
                <a:off x="355788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5-Point Star 120"/>
              <p:cNvSpPr/>
              <p:nvPr userDrawn="1"/>
            </p:nvSpPr>
            <p:spPr>
              <a:xfrm>
                <a:off x="355788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5-Point Star 121"/>
              <p:cNvSpPr/>
              <p:nvPr userDrawn="1"/>
            </p:nvSpPr>
            <p:spPr>
              <a:xfrm>
                <a:off x="355788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5-Point Star 122"/>
              <p:cNvSpPr/>
              <p:nvPr userDrawn="1"/>
            </p:nvSpPr>
            <p:spPr>
              <a:xfrm>
                <a:off x="355788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5-Point Star 123"/>
              <p:cNvSpPr/>
              <p:nvPr userDrawn="1"/>
            </p:nvSpPr>
            <p:spPr>
              <a:xfrm>
                <a:off x="355788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5-Point Star 124"/>
              <p:cNvSpPr/>
              <p:nvPr userDrawn="1"/>
            </p:nvSpPr>
            <p:spPr>
              <a:xfrm>
                <a:off x="355788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5-Point Star 125"/>
              <p:cNvSpPr/>
              <p:nvPr userDrawn="1"/>
            </p:nvSpPr>
            <p:spPr>
              <a:xfrm>
                <a:off x="355788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5-Point Star 126"/>
              <p:cNvSpPr/>
              <p:nvPr userDrawn="1"/>
            </p:nvSpPr>
            <p:spPr>
              <a:xfrm>
                <a:off x="376427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5-Point Star 127"/>
              <p:cNvSpPr/>
              <p:nvPr userDrawn="1"/>
            </p:nvSpPr>
            <p:spPr>
              <a:xfrm>
                <a:off x="376427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9" name="5-Point Star 128"/>
              <p:cNvSpPr/>
              <p:nvPr userDrawn="1"/>
            </p:nvSpPr>
            <p:spPr>
              <a:xfrm>
                <a:off x="376427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0" name="5-Point Star 129"/>
              <p:cNvSpPr/>
              <p:nvPr userDrawn="1"/>
            </p:nvSpPr>
            <p:spPr>
              <a:xfrm>
                <a:off x="376427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1" name="5-Point Star 130"/>
              <p:cNvSpPr/>
              <p:nvPr userDrawn="1"/>
            </p:nvSpPr>
            <p:spPr>
              <a:xfrm>
                <a:off x="376427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2" name="5-Point Star 131"/>
              <p:cNvSpPr/>
              <p:nvPr userDrawn="1"/>
            </p:nvSpPr>
            <p:spPr>
              <a:xfrm>
                <a:off x="376427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5-Point Star 132"/>
              <p:cNvSpPr/>
              <p:nvPr userDrawn="1"/>
            </p:nvSpPr>
            <p:spPr>
              <a:xfrm>
                <a:off x="376427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5-Point Star 133"/>
              <p:cNvSpPr/>
              <p:nvPr userDrawn="1"/>
            </p:nvSpPr>
            <p:spPr>
              <a:xfrm>
                <a:off x="396907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5" name="5-Point Star 134"/>
              <p:cNvSpPr/>
              <p:nvPr userDrawn="1"/>
            </p:nvSpPr>
            <p:spPr>
              <a:xfrm>
                <a:off x="396907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6" name="5-Point Star 135"/>
              <p:cNvSpPr/>
              <p:nvPr userDrawn="1"/>
            </p:nvSpPr>
            <p:spPr>
              <a:xfrm>
                <a:off x="396907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7" name="5-Point Star 136"/>
              <p:cNvSpPr/>
              <p:nvPr userDrawn="1"/>
            </p:nvSpPr>
            <p:spPr>
              <a:xfrm>
                <a:off x="396907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8" name="5-Point Star 137"/>
              <p:cNvSpPr/>
              <p:nvPr userDrawn="1"/>
            </p:nvSpPr>
            <p:spPr>
              <a:xfrm>
                <a:off x="396907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5-Point Star 138"/>
              <p:cNvSpPr/>
              <p:nvPr userDrawn="1"/>
            </p:nvSpPr>
            <p:spPr>
              <a:xfrm>
                <a:off x="396907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0" name="5-Point Star 139"/>
              <p:cNvSpPr/>
              <p:nvPr userDrawn="1"/>
            </p:nvSpPr>
            <p:spPr>
              <a:xfrm>
                <a:off x="396907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1" name="5-Point Star 140"/>
              <p:cNvSpPr/>
              <p:nvPr userDrawn="1"/>
            </p:nvSpPr>
            <p:spPr>
              <a:xfrm>
                <a:off x="417546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2" name="5-Point Star 141"/>
              <p:cNvSpPr/>
              <p:nvPr userDrawn="1"/>
            </p:nvSpPr>
            <p:spPr>
              <a:xfrm>
                <a:off x="417546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5-Point Star 142"/>
              <p:cNvSpPr/>
              <p:nvPr userDrawn="1"/>
            </p:nvSpPr>
            <p:spPr>
              <a:xfrm>
                <a:off x="417546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5-Point Star 143"/>
              <p:cNvSpPr/>
              <p:nvPr userDrawn="1"/>
            </p:nvSpPr>
            <p:spPr>
              <a:xfrm>
                <a:off x="417546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5-Point Star 144"/>
              <p:cNvSpPr/>
              <p:nvPr userDrawn="1"/>
            </p:nvSpPr>
            <p:spPr>
              <a:xfrm>
                <a:off x="417546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5-Point Star 145"/>
              <p:cNvSpPr/>
              <p:nvPr userDrawn="1"/>
            </p:nvSpPr>
            <p:spPr>
              <a:xfrm>
                <a:off x="417546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5-Point Star 146"/>
              <p:cNvSpPr/>
              <p:nvPr userDrawn="1"/>
            </p:nvSpPr>
            <p:spPr>
              <a:xfrm>
                <a:off x="417546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5-Point Star 147"/>
              <p:cNvSpPr/>
              <p:nvPr userDrawn="1"/>
            </p:nvSpPr>
            <p:spPr>
              <a:xfrm>
                <a:off x="438027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5-Point Star 148"/>
              <p:cNvSpPr/>
              <p:nvPr userDrawn="1"/>
            </p:nvSpPr>
            <p:spPr>
              <a:xfrm>
                <a:off x="438027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5-Point Star 149"/>
              <p:cNvSpPr/>
              <p:nvPr userDrawn="1"/>
            </p:nvSpPr>
            <p:spPr>
              <a:xfrm>
                <a:off x="438027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1" name="5-Point Star 150"/>
              <p:cNvSpPr/>
              <p:nvPr userDrawn="1"/>
            </p:nvSpPr>
            <p:spPr>
              <a:xfrm>
                <a:off x="438027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5-Point Star 151"/>
              <p:cNvSpPr/>
              <p:nvPr userDrawn="1"/>
            </p:nvSpPr>
            <p:spPr>
              <a:xfrm>
                <a:off x="438027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5-Point Star 152"/>
              <p:cNvSpPr/>
              <p:nvPr userDrawn="1"/>
            </p:nvSpPr>
            <p:spPr>
              <a:xfrm>
                <a:off x="438027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5-Point Star 153"/>
              <p:cNvSpPr/>
              <p:nvPr userDrawn="1"/>
            </p:nvSpPr>
            <p:spPr>
              <a:xfrm>
                <a:off x="438027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 name="5-Point Star 154"/>
              <p:cNvSpPr/>
              <p:nvPr userDrawn="1"/>
            </p:nvSpPr>
            <p:spPr>
              <a:xfrm>
                <a:off x="458666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6" name="5-Point Star 155"/>
              <p:cNvSpPr/>
              <p:nvPr userDrawn="1"/>
            </p:nvSpPr>
            <p:spPr>
              <a:xfrm>
                <a:off x="458666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7" name="5-Point Star 156"/>
              <p:cNvSpPr/>
              <p:nvPr userDrawn="1"/>
            </p:nvSpPr>
            <p:spPr>
              <a:xfrm>
                <a:off x="458666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8" name="5-Point Star 157"/>
              <p:cNvSpPr/>
              <p:nvPr userDrawn="1"/>
            </p:nvSpPr>
            <p:spPr>
              <a:xfrm>
                <a:off x="458666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9" name="5-Point Star 158"/>
              <p:cNvSpPr/>
              <p:nvPr userDrawn="1"/>
            </p:nvSpPr>
            <p:spPr>
              <a:xfrm>
                <a:off x="458666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5-Point Star 159"/>
              <p:cNvSpPr/>
              <p:nvPr userDrawn="1"/>
            </p:nvSpPr>
            <p:spPr>
              <a:xfrm>
                <a:off x="458666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5-Point Star 160"/>
              <p:cNvSpPr/>
              <p:nvPr userDrawn="1"/>
            </p:nvSpPr>
            <p:spPr>
              <a:xfrm>
                <a:off x="458666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5-Point Star 161"/>
              <p:cNvSpPr/>
              <p:nvPr userDrawn="1"/>
            </p:nvSpPr>
            <p:spPr>
              <a:xfrm>
                <a:off x="479146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5-Point Star 162"/>
              <p:cNvSpPr/>
              <p:nvPr userDrawn="1"/>
            </p:nvSpPr>
            <p:spPr>
              <a:xfrm>
                <a:off x="479146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5-Point Star 163"/>
              <p:cNvSpPr/>
              <p:nvPr userDrawn="1"/>
            </p:nvSpPr>
            <p:spPr>
              <a:xfrm>
                <a:off x="479146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 name="5-Point Star 164"/>
              <p:cNvSpPr/>
              <p:nvPr userDrawn="1"/>
            </p:nvSpPr>
            <p:spPr>
              <a:xfrm>
                <a:off x="479146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5-Point Star 165"/>
              <p:cNvSpPr/>
              <p:nvPr userDrawn="1"/>
            </p:nvSpPr>
            <p:spPr>
              <a:xfrm>
                <a:off x="479146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7" name="5-Point Star 166"/>
              <p:cNvSpPr/>
              <p:nvPr userDrawn="1"/>
            </p:nvSpPr>
            <p:spPr>
              <a:xfrm>
                <a:off x="479146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8" name="5-Point Star 167"/>
              <p:cNvSpPr/>
              <p:nvPr userDrawn="1"/>
            </p:nvSpPr>
            <p:spPr>
              <a:xfrm>
                <a:off x="479146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9" name="5-Point Star 168"/>
              <p:cNvSpPr/>
              <p:nvPr userDrawn="1"/>
            </p:nvSpPr>
            <p:spPr>
              <a:xfrm>
                <a:off x="499786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5-Point Star 169"/>
              <p:cNvSpPr/>
              <p:nvPr userDrawn="1"/>
            </p:nvSpPr>
            <p:spPr>
              <a:xfrm>
                <a:off x="499786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1" name="5-Point Star 170"/>
              <p:cNvSpPr/>
              <p:nvPr userDrawn="1"/>
            </p:nvSpPr>
            <p:spPr>
              <a:xfrm>
                <a:off x="499786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2" name="5-Point Star 171"/>
              <p:cNvSpPr/>
              <p:nvPr userDrawn="1"/>
            </p:nvSpPr>
            <p:spPr>
              <a:xfrm>
                <a:off x="499786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3" name="5-Point Star 172"/>
              <p:cNvSpPr/>
              <p:nvPr userDrawn="1"/>
            </p:nvSpPr>
            <p:spPr>
              <a:xfrm>
                <a:off x="499786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 name="5-Point Star 173"/>
              <p:cNvSpPr/>
              <p:nvPr userDrawn="1"/>
            </p:nvSpPr>
            <p:spPr>
              <a:xfrm>
                <a:off x="499786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5" name="5-Point Star 174"/>
              <p:cNvSpPr/>
              <p:nvPr userDrawn="1"/>
            </p:nvSpPr>
            <p:spPr>
              <a:xfrm>
                <a:off x="499786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6" name="5-Point Star 175"/>
              <p:cNvSpPr/>
              <p:nvPr userDrawn="1"/>
            </p:nvSpPr>
            <p:spPr>
              <a:xfrm>
                <a:off x="520266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7" name="5-Point Star 176"/>
              <p:cNvSpPr/>
              <p:nvPr userDrawn="1"/>
            </p:nvSpPr>
            <p:spPr>
              <a:xfrm>
                <a:off x="520266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8" name="5-Point Star 177"/>
              <p:cNvSpPr/>
              <p:nvPr userDrawn="1"/>
            </p:nvSpPr>
            <p:spPr>
              <a:xfrm>
                <a:off x="520266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9" name="5-Point Star 178"/>
              <p:cNvSpPr/>
              <p:nvPr userDrawn="1"/>
            </p:nvSpPr>
            <p:spPr>
              <a:xfrm>
                <a:off x="520266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0" name="5-Point Star 179"/>
              <p:cNvSpPr/>
              <p:nvPr userDrawn="1"/>
            </p:nvSpPr>
            <p:spPr>
              <a:xfrm>
                <a:off x="520266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1" name="5-Point Star 180"/>
              <p:cNvSpPr/>
              <p:nvPr userDrawn="1"/>
            </p:nvSpPr>
            <p:spPr>
              <a:xfrm>
                <a:off x="520266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2" name="5-Point Star 181"/>
              <p:cNvSpPr/>
              <p:nvPr userDrawn="1"/>
            </p:nvSpPr>
            <p:spPr>
              <a:xfrm>
                <a:off x="520266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3" name="5-Point Star 182"/>
              <p:cNvSpPr/>
              <p:nvPr userDrawn="1"/>
            </p:nvSpPr>
            <p:spPr>
              <a:xfrm>
                <a:off x="540905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 name="5-Point Star 183"/>
              <p:cNvSpPr/>
              <p:nvPr userDrawn="1"/>
            </p:nvSpPr>
            <p:spPr>
              <a:xfrm>
                <a:off x="540905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5" name="5-Point Star 184"/>
              <p:cNvSpPr/>
              <p:nvPr userDrawn="1"/>
            </p:nvSpPr>
            <p:spPr>
              <a:xfrm>
                <a:off x="540905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6" name="5-Point Star 185"/>
              <p:cNvSpPr/>
              <p:nvPr userDrawn="1"/>
            </p:nvSpPr>
            <p:spPr>
              <a:xfrm>
                <a:off x="540905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7" name="5-Point Star 186"/>
              <p:cNvSpPr/>
              <p:nvPr userDrawn="1"/>
            </p:nvSpPr>
            <p:spPr>
              <a:xfrm>
                <a:off x="540905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8" name="5-Point Star 187"/>
              <p:cNvSpPr/>
              <p:nvPr userDrawn="1"/>
            </p:nvSpPr>
            <p:spPr>
              <a:xfrm>
                <a:off x="540905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9" name="5-Point Star 188"/>
              <p:cNvSpPr/>
              <p:nvPr userDrawn="1"/>
            </p:nvSpPr>
            <p:spPr>
              <a:xfrm>
                <a:off x="540905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0" name="5-Point Star 189"/>
              <p:cNvSpPr/>
              <p:nvPr userDrawn="1"/>
            </p:nvSpPr>
            <p:spPr>
              <a:xfrm>
                <a:off x="561545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1" name="5-Point Star 190"/>
              <p:cNvSpPr/>
              <p:nvPr userDrawn="1"/>
            </p:nvSpPr>
            <p:spPr>
              <a:xfrm>
                <a:off x="561545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2" name="5-Point Star 191"/>
              <p:cNvSpPr/>
              <p:nvPr userDrawn="1"/>
            </p:nvSpPr>
            <p:spPr>
              <a:xfrm>
                <a:off x="561545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3" name="5-Point Star 192"/>
              <p:cNvSpPr/>
              <p:nvPr userDrawn="1"/>
            </p:nvSpPr>
            <p:spPr>
              <a:xfrm>
                <a:off x="561545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 name="5-Point Star 193"/>
              <p:cNvSpPr/>
              <p:nvPr userDrawn="1"/>
            </p:nvSpPr>
            <p:spPr>
              <a:xfrm>
                <a:off x="561545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 name="5-Point Star 194"/>
              <p:cNvSpPr/>
              <p:nvPr userDrawn="1"/>
            </p:nvSpPr>
            <p:spPr>
              <a:xfrm>
                <a:off x="561545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6" name="5-Point Star 195"/>
              <p:cNvSpPr/>
              <p:nvPr userDrawn="1"/>
            </p:nvSpPr>
            <p:spPr>
              <a:xfrm>
                <a:off x="561545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7" name="5-Point Star 196"/>
              <p:cNvSpPr/>
              <p:nvPr userDrawn="1"/>
            </p:nvSpPr>
            <p:spPr>
              <a:xfrm>
                <a:off x="582025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8" name="5-Point Star 197"/>
              <p:cNvSpPr/>
              <p:nvPr userDrawn="1"/>
            </p:nvSpPr>
            <p:spPr>
              <a:xfrm>
                <a:off x="582025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9" name="5-Point Star 198"/>
              <p:cNvSpPr/>
              <p:nvPr userDrawn="1"/>
            </p:nvSpPr>
            <p:spPr>
              <a:xfrm>
                <a:off x="582025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0" name="5-Point Star 199"/>
              <p:cNvSpPr/>
              <p:nvPr userDrawn="1"/>
            </p:nvSpPr>
            <p:spPr>
              <a:xfrm>
                <a:off x="582025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1" name="5-Point Star 200"/>
              <p:cNvSpPr/>
              <p:nvPr userDrawn="1"/>
            </p:nvSpPr>
            <p:spPr>
              <a:xfrm>
                <a:off x="582025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2" name="5-Point Star 201"/>
              <p:cNvSpPr/>
              <p:nvPr userDrawn="1"/>
            </p:nvSpPr>
            <p:spPr>
              <a:xfrm>
                <a:off x="582025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3" name="5-Point Star 202"/>
              <p:cNvSpPr/>
              <p:nvPr userDrawn="1"/>
            </p:nvSpPr>
            <p:spPr>
              <a:xfrm>
                <a:off x="582025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 name="5-Point Star 203"/>
              <p:cNvSpPr/>
              <p:nvPr userDrawn="1"/>
            </p:nvSpPr>
            <p:spPr>
              <a:xfrm>
                <a:off x="602664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 name="5-Point Star 204"/>
              <p:cNvSpPr/>
              <p:nvPr userDrawn="1"/>
            </p:nvSpPr>
            <p:spPr>
              <a:xfrm>
                <a:off x="602664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6" name="5-Point Star 205"/>
              <p:cNvSpPr/>
              <p:nvPr userDrawn="1"/>
            </p:nvSpPr>
            <p:spPr>
              <a:xfrm>
                <a:off x="602664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7" name="5-Point Star 206"/>
              <p:cNvSpPr/>
              <p:nvPr userDrawn="1"/>
            </p:nvSpPr>
            <p:spPr>
              <a:xfrm>
                <a:off x="602664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8" name="5-Point Star 207"/>
              <p:cNvSpPr/>
              <p:nvPr userDrawn="1"/>
            </p:nvSpPr>
            <p:spPr>
              <a:xfrm>
                <a:off x="602664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9" name="5-Point Star 208"/>
              <p:cNvSpPr/>
              <p:nvPr userDrawn="1"/>
            </p:nvSpPr>
            <p:spPr>
              <a:xfrm>
                <a:off x="602664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0" name="5-Point Star 209"/>
              <p:cNvSpPr/>
              <p:nvPr userDrawn="1"/>
            </p:nvSpPr>
            <p:spPr>
              <a:xfrm>
                <a:off x="602664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1" name="5-Point Star 210"/>
              <p:cNvSpPr/>
              <p:nvPr userDrawn="1"/>
            </p:nvSpPr>
            <p:spPr>
              <a:xfrm>
                <a:off x="623145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2" name="5-Point Star 211"/>
              <p:cNvSpPr/>
              <p:nvPr userDrawn="1"/>
            </p:nvSpPr>
            <p:spPr>
              <a:xfrm>
                <a:off x="623145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3" name="5-Point Star 212"/>
              <p:cNvSpPr/>
              <p:nvPr userDrawn="1"/>
            </p:nvSpPr>
            <p:spPr>
              <a:xfrm>
                <a:off x="623145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4" name="5-Point Star 213"/>
              <p:cNvSpPr/>
              <p:nvPr userDrawn="1"/>
            </p:nvSpPr>
            <p:spPr>
              <a:xfrm>
                <a:off x="623145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 name="5-Point Star 214"/>
              <p:cNvSpPr/>
              <p:nvPr userDrawn="1"/>
            </p:nvSpPr>
            <p:spPr>
              <a:xfrm>
                <a:off x="623145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6" name="5-Point Star 215"/>
              <p:cNvSpPr/>
              <p:nvPr userDrawn="1"/>
            </p:nvSpPr>
            <p:spPr>
              <a:xfrm>
                <a:off x="623145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7" name="5-Point Star 216"/>
              <p:cNvSpPr/>
              <p:nvPr userDrawn="1"/>
            </p:nvSpPr>
            <p:spPr>
              <a:xfrm>
                <a:off x="623145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8" name="5-Point Star 217"/>
              <p:cNvSpPr/>
              <p:nvPr userDrawn="1"/>
            </p:nvSpPr>
            <p:spPr>
              <a:xfrm>
                <a:off x="643784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9" name="5-Point Star 218"/>
              <p:cNvSpPr/>
              <p:nvPr userDrawn="1"/>
            </p:nvSpPr>
            <p:spPr>
              <a:xfrm>
                <a:off x="643784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0" name="5-Point Star 219"/>
              <p:cNvSpPr/>
              <p:nvPr userDrawn="1"/>
            </p:nvSpPr>
            <p:spPr>
              <a:xfrm>
                <a:off x="643784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1" name="5-Point Star 220"/>
              <p:cNvSpPr/>
              <p:nvPr userDrawn="1"/>
            </p:nvSpPr>
            <p:spPr>
              <a:xfrm>
                <a:off x="643784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2" name="5-Point Star 221"/>
              <p:cNvSpPr/>
              <p:nvPr userDrawn="1"/>
            </p:nvSpPr>
            <p:spPr>
              <a:xfrm>
                <a:off x="643784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3" name="5-Point Star 222"/>
              <p:cNvSpPr/>
              <p:nvPr userDrawn="1"/>
            </p:nvSpPr>
            <p:spPr>
              <a:xfrm>
                <a:off x="643784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4" name="5-Point Star 223"/>
              <p:cNvSpPr/>
              <p:nvPr userDrawn="1"/>
            </p:nvSpPr>
            <p:spPr>
              <a:xfrm>
                <a:off x="643784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 name="5-Point Star 224"/>
              <p:cNvSpPr/>
              <p:nvPr userDrawn="1"/>
            </p:nvSpPr>
            <p:spPr>
              <a:xfrm>
                <a:off x="664264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6" name="5-Point Star 225"/>
              <p:cNvSpPr/>
              <p:nvPr userDrawn="1"/>
            </p:nvSpPr>
            <p:spPr>
              <a:xfrm>
                <a:off x="664264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7" name="5-Point Star 226"/>
              <p:cNvSpPr/>
              <p:nvPr userDrawn="1"/>
            </p:nvSpPr>
            <p:spPr>
              <a:xfrm>
                <a:off x="664264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8" name="5-Point Star 227"/>
              <p:cNvSpPr/>
              <p:nvPr userDrawn="1"/>
            </p:nvSpPr>
            <p:spPr>
              <a:xfrm>
                <a:off x="664264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9" name="5-Point Star 228"/>
              <p:cNvSpPr/>
              <p:nvPr userDrawn="1"/>
            </p:nvSpPr>
            <p:spPr>
              <a:xfrm>
                <a:off x="664264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0" name="5-Point Star 229"/>
              <p:cNvSpPr/>
              <p:nvPr userDrawn="1"/>
            </p:nvSpPr>
            <p:spPr>
              <a:xfrm>
                <a:off x="664264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1" name="5-Point Star 230"/>
              <p:cNvSpPr/>
              <p:nvPr userDrawn="1"/>
            </p:nvSpPr>
            <p:spPr>
              <a:xfrm>
                <a:off x="664264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2" name="5-Point Star 231"/>
              <p:cNvSpPr/>
              <p:nvPr userDrawn="1"/>
            </p:nvSpPr>
            <p:spPr>
              <a:xfrm>
                <a:off x="684903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3" name="5-Point Star 232"/>
              <p:cNvSpPr/>
              <p:nvPr userDrawn="1"/>
            </p:nvSpPr>
            <p:spPr>
              <a:xfrm>
                <a:off x="684903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4" name="5-Point Star 233"/>
              <p:cNvSpPr/>
              <p:nvPr userDrawn="1"/>
            </p:nvSpPr>
            <p:spPr>
              <a:xfrm>
                <a:off x="684903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 name="5-Point Star 234"/>
              <p:cNvSpPr/>
              <p:nvPr userDrawn="1"/>
            </p:nvSpPr>
            <p:spPr>
              <a:xfrm>
                <a:off x="684903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6" name="5-Point Star 235"/>
              <p:cNvSpPr/>
              <p:nvPr userDrawn="1"/>
            </p:nvSpPr>
            <p:spPr>
              <a:xfrm>
                <a:off x="684903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7" name="5-Point Star 236"/>
              <p:cNvSpPr/>
              <p:nvPr userDrawn="1"/>
            </p:nvSpPr>
            <p:spPr>
              <a:xfrm>
                <a:off x="684903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8" name="5-Point Star 237"/>
              <p:cNvSpPr/>
              <p:nvPr userDrawn="1"/>
            </p:nvSpPr>
            <p:spPr>
              <a:xfrm>
                <a:off x="684903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9" name="5-Point Star 238"/>
              <p:cNvSpPr/>
              <p:nvPr userDrawn="1"/>
            </p:nvSpPr>
            <p:spPr>
              <a:xfrm>
                <a:off x="705543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0" name="5-Point Star 239"/>
              <p:cNvSpPr/>
              <p:nvPr userDrawn="1"/>
            </p:nvSpPr>
            <p:spPr>
              <a:xfrm>
                <a:off x="705543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1" name="5-Point Star 240"/>
              <p:cNvSpPr/>
              <p:nvPr userDrawn="1"/>
            </p:nvSpPr>
            <p:spPr>
              <a:xfrm>
                <a:off x="705543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2" name="5-Point Star 241"/>
              <p:cNvSpPr/>
              <p:nvPr userDrawn="1"/>
            </p:nvSpPr>
            <p:spPr>
              <a:xfrm>
                <a:off x="705543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3" name="5-Point Star 242"/>
              <p:cNvSpPr/>
              <p:nvPr userDrawn="1"/>
            </p:nvSpPr>
            <p:spPr>
              <a:xfrm>
                <a:off x="705543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4" name="5-Point Star 243"/>
              <p:cNvSpPr/>
              <p:nvPr userDrawn="1"/>
            </p:nvSpPr>
            <p:spPr>
              <a:xfrm>
                <a:off x="705543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 name="5-Point Star 244"/>
              <p:cNvSpPr/>
              <p:nvPr userDrawn="1"/>
            </p:nvSpPr>
            <p:spPr>
              <a:xfrm>
                <a:off x="705543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6" name="5-Point Star 245"/>
              <p:cNvSpPr/>
              <p:nvPr userDrawn="1"/>
            </p:nvSpPr>
            <p:spPr>
              <a:xfrm>
                <a:off x="726023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7" name="5-Point Star 246"/>
              <p:cNvSpPr/>
              <p:nvPr userDrawn="1"/>
            </p:nvSpPr>
            <p:spPr>
              <a:xfrm>
                <a:off x="726023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8" name="5-Point Star 247"/>
              <p:cNvSpPr/>
              <p:nvPr userDrawn="1"/>
            </p:nvSpPr>
            <p:spPr>
              <a:xfrm>
                <a:off x="726023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9" name="5-Point Star 248"/>
              <p:cNvSpPr/>
              <p:nvPr userDrawn="1"/>
            </p:nvSpPr>
            <p:spPr>
              <a:xfrm>
                <a:off x="726023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0" name="5-Point Star 249"/>
              <p:cNvSpPr/>
              <p:nvPr userDrawn="1"/>
            </p:nvSpPr>
            <p:spPr>
              <a:xfrm>
                <a:off x="726023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1" name="5-Point Star 250"/>
              <p:cNvSpPr/>
              <p:nvPr userDrawn="1"/>
            </p:nvSpPr>
            <p:spPr>
              <a:xfrm>
                <a:off x="726023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2" name="5-Point Star 251"/>
              <p:cNvSpPr/>
              <p:nvPr userDrawn="1"/>
            </p:nvSpPr>
            <p:spPr>
              <a:xfrm>
                <a:off x="726023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3" name="5-Point Star 252"/>
              <p:cNvSpPr/>
              <p:nvPr userDrawn="1"/>
            </p:nvSpPr>
            <p:spPr>
              <a:xfrm>
                <a:off x="746662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4" name="5-Point Star 253"/>
              <p:cNvSpPr/>
              <p:nvPr userDrawn="1"/>
            </p:nvSpPr>
            <p:spPr>
              <a:xfrm>
                <a:off x="746662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5" name="5-Point Star 254"/>
              <p:cNvSpPr/>
              <p:nvPr userDrawn="1"/>
            </p:nvSpPr>
            <p:spPr>
              <a:xfrm>
                <a:off x="746662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 name="5-Point Star 255"/>
              <p:cNvSpPr/>
              <p:nvPr userDrawn="1"/>
            </p:nvSpPr>
            <p:spPr>
              <a:xfrm>
                <a:off x="746662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7" name="5-Point Star 256"/>
              <p:cNvSpPr/>
              <p:nvPr userDrawn="1"/>
            </p:nvSpPr>
            <p:spPr>
              <a:xfrm>
                <a:off x="746662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8" name="5-Point Star 257"/>
              <p:cNvSpPr/>
              <p:nvPr userDrawn="1"/>
            </p:nvSpPr>
            <p:spPr>
              <a:xfrm>
                <a:off x="746662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9" name="5-Point Star 258"/>
              <p:cNvSpPr/>
              <p:nvPr userDrawn="1"/>
            </p:nvSpPr>
            <p:spPr>
              <a:xfrm>
                <a:off x="746662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0" name="5-Point Star 259"/>
              <p:cNvSpPr/>
              <p:nvPr userDrawn="1"/>
            </p:nvSpPr>
            <p:spPr>
              <a:xfrm>
                <a:off x="767143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1" name="5-Point Star 260"/>
              <p:cNvSpPr/>
              <p:nvPr userDrawn="1"/>
            </p:nvSpPr>
            <p:spPr>
              <a:xfrm>
                <a:off x="767143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2" name="5-Point Star 261"/>
              <p:cNvSpPr/>
              <p:nvPr userDrawn="1"/>
            </p:nvSpPr>
            <p:spPr>
              <a:xfrm>
                <a:off x="767143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3" name="5-Point Star 262"/>
              <p:cNvSpPr/>
              <p:nvPr userDrawn="1"/>
            </p:nvSpPr>
            <p:spPr>
              <a:xfrm>
                <a:off x="767143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4" name="5-Point Star 263"/>
              <p:cNvSpPr/>
              <p:nvPr userDrawn="1"/>
            </p:nvSpPr>
            <p:spPr>
              <a:xfrm>
                <a:off x="767143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5" name="5-Point Star 264"/>
              <p:cNvSpPr/>
              <p:nvPr userDrawn="1"/>
            </p:nvSpPr>
            <p:spPr>
              <a:xfrm>
                <a:off x="767143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 name="5-Point Star 265"/>
              <p:cNvSpPr/>
              <p:nvPr userDrawn="1"/>
            </p:nvSpPr>
            <p:spPr>
              <a:xfrm>
                <a:off x="767143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7" name="5-Point Star 266"/>
              <p:cNvSpPr/>
              <p:nvPr userDrawn="1"/>
            </p:nvSpPr>
            <p:spPr>
              <a:xfrm>
                <a:off x="787782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8" name="5-Point Star 267"/>
              <p:cNvSpPr/>
              <p:nvPr userDrawn="1"/>
            </p:nvSpPr>
            <p:spPr>
              <a:xfrm>
                <a:off x="787782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9" name="5-Point Star 268"/>
              <p:cNvSpPr/>
              <p:nvPr userDrawn="1"/>
            </p:nvSpPr>
            <p:spPr>
              <a:xfrm>
                <a:off x="787782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0" name="5-Point Star 269"/>
              <p:cNvSpPr/>
              <p:nvPr userDrawn="1"/>
            </p:nvSpPr>
            <p:spPr>
              <a:xfrm>
                <a:off x="787782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1" name="5-Point Star 270"/>
              <p:cNvSpPr/>
              <p:nvPr userDrawn="1"/>
            </p:nvSpPr>
            <p:spPr>
              <a:xfrm>
                <a:off x="787782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2" name="5-Point Star 271"/>
              <p:cNvSpPr/>
              <p:nvPr userDrawn="1"/>
            </p:nvSpPr>
            <p:spPr>
              <a:xfrm>
                <a:off x="787782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3" name="5-Point Star 272"/>
              <p:cNvSpPr/>
              <p:nvPr userDrawn="1"/>
            </p:nvSpPr>
            <p:spPr>
              <a:xfrm>
                <a:off x="787782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4" name="5-Point Star 273"/>
              <p:cNvSpPr/>
              <p:nvPr userDrawn="1"/>
            </p:nvSpPr>
            <p:spPr>
              <a:xfrm>
                <a:off x="808262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5" name="5-Point Star 274"/>
              <p:cNvSpPr/>
              <p:nvPr userDrawn="1"/>
            </p:nvSpPr>
            <p:spPr>
              <a:xfrm>
                <a:off x="808262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 name="5-Point Star 275"/>
              <p:cNvSpPr/>
              <p:nvPr userDrawn="1"/>
            </p:nvSpPr>
            <p:spPr>
              <a:xfrm>
                <a:off x="808262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7" name="5-Point Star 276"/>
              <p:cNvSpPr/>
              <p:nvPr userDrawn="1"/>
            </p:nvSpPr>
            <p:spPr>
              <a:xfrm>
                <a:off x="808262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8" name="5-Point Star 277"/>
              <p:cNvSpPr/>
              <p:nvPr userDrawn="1"/>
            </p:nvSpPr>
            <p:spPr>
              <a:xfrm>
                <a:off x="808262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9" name="5-Point Star 278"/>
              <p:cNvSpPr/>
              <p:nvPr userDrawn="1"/>
            </p:nvSpPr>
            <p:spPr>
              <a:xfrm>
                <a:off x="808262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0" name="5-Point Star 279"/>
              <p:cNvSpPr/>
              <p:nvPr userDrawn="1"/>
            </p:nvSpPr>
            <p:spPr>
              <a:xfrm>
                <a:off x="808262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1" name="5-Point Star 280"/>
              <p:cNvSpPr/>
              <p:nvPr userDrawn="1"/>
            </p:nvSpPr>
            <p:spPr>
              <a:xfrm>
                <a:off x="828902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2" name="5-Point Star 281"/>
              <p:cNvSpPr/>
              <p:nvPr userDrawn="1"/>
            </p:nvSpPr>
            <p:spPr>
              <a:xfrm>
                <a:off x="828902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3" name="5-Point Star 282"/>
              <p:cNvSpPr/>
              <p:nvPr userDrawn="1"/>
            </p:nvSpPr>
            <p:spPr>
              <a:xfrm>
                <a:off x="828902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4" name="5-Point Star 283"/>
              <p:cNvSpPr/>
              <p:nvPr userDrawn="1"/>
            </p:nvSpPr>
            <p:spPr>
              <a:xfrm>
                <a:off x="828902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5" name="5-Point Star 284"/>
              <p:cNvSpPr/>
              <p:nvPr userDrawn="1"/>
            </p:nvSpPr>
            <p:spPr>
              <a:xfrm>
                <a:off x="828902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 name="5-Point Star 285"/>
              <p:cNvSpPr/>
              <p:nvPr userDrawn="1"/>
            </p:nvSpPr>
            <p:spPr>
              <a:xfrm>
                <a:off x="828902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7" name="5-Point Star 286"/>
              <p:cNvSpPr/>
              <p:nvPr userDrawn="1"/>
            </p:nvSpPr>
            <p:spPr>
              <a:xfrm>
                <a:off x="828902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8" name="5-Point Star 287"/>
              <p:cNvSpPr/>
              <p:nvPr userDrawn="1"/>
            </p:nvSpPr>
            <p:spPr>
              <a:xfrm>
                <a:off x="849382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9" name="5-Point Star 288"/>
              <p:cNvSpPr/>
              <p:nvPr userDrawn="1"/>
            </p:nvSpPr>
            <p:spPr>
              <a:xfrm>
                <a:off x="849382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0" name="5-Point Star 289"/>
              <p:cNvSpPr/>
              <p:nvPr userDrawn="1"/>
            </p:nvSpPr>
            <p:spPr>
              <a:xfrm>
                <a:off x="849382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1" name="5-Point Star 290"/>
              <p:cNvSpPr/>
              <p:nvPr userDrawn="1"/>
            </p:nvSpPr>
            <p:spPr>
              <a:xfrm>
                <a:off x="849382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2" name="5-Point Star 291"/>
              <p:cNvSpPr/>
              <p:nvPr userDrawn="1"/>
            </p:nvSpPr>
            <p:spPr>
              <a:xfrm>
                <a:off x="849382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3" name="5-Point Star 292"/>
              <p:cNvSpPr/>
              <p:nvPr userDrawn="1"/>
            </p:nvSpPr>
            <p:spPr>
              <a:xfrm>
                <a:off x="849382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4" name="5-Point Star 293"/>
              <p:cNvSpPr/>
              <p:nvPr userDrawn="1"/>
            </p:nvSpPr>
            <p:spPr>
              <a:xfrm>
                <a:off x="849382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5" name="5-Point Star 294"/>
              <p:cNvSpPr/>
              <p:nvPr userDrawn="1"/>
            </p:nvSpPr>
            <p:spPr>
              <a:xfrm>
                <a:off x="87002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6" name="5-Point Star 295"/>
              <p:cNvSpPr/>
              <p:nvPr userDrawn="1"/>
            </p:nvSpPr>
            <p:spPr>
              <a:xfrm>
                <a:off x="87002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 name="5-Point Star 296"/>
              <p:cNvSpPr/>
              <p:nvPr userDrawn="1"/>
            </p:nvSpPr>
            <p:spPr>
              <a:xfrm>
                <a:off x="87002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8" name="5-Point Star 297"/>
              <p:cNvSpPr/>
              <p:nvPr userDrawn="1"/>
            </p:nvSpPr>
            <p:spPr>
              <a:xfrm>
                <a:off x="87002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9" name="5-Point Star 298"/>
              <p:cNvSpPr/>
              <p:nvPr userDrawn="1"/>
            </p:nvSpPr>
            <p:spPr>
              <a:xfrm>
                <a:off x="87002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0" name="5-Point Star 299"/>
              <p:cNvSpPr/>
              <p:nvPr userDrawn="1"/>
            </p:nvSpPr>
            <p:spPr>
              <a:xfrm>
                <a:off x="87002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1" name="5-Point Star 300"/>
              <p:cNvSpPr/>
              <p:nvPr userDrawn="1"/>
            </p:nvSpPr>
            <p:spPr>
              <a:xfrm>
                <a:off x="87002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sp>
        <p:nvSpPr>
          <p:cNvPr id="302" name="Slide Number Placeholder 5"/>
          <p:cNvSpPr txBox="1">
            <a:spLocks/>
          </p:cNvSpPr>
          <p:nvPr userDrawn="1"/>
        </p:nvSpPr>
        <p:spPr>
          <a:xfrm>
            <a:off x="8586788" y="6254750"/>
            <a:ext cx="493712" cy="365125"/>
          </a:xfrm>
          <a:prstGeom prst="rect">
            <a:avLst/>
          </a:prstGeom>
        </p:spPr>
        <p:txBody>
          <a:bodyPr anchor="ctr"/>
          <a:lstStyle>
            <a:lvl1pPr>
              <a:defRPr/>
            </a:lvl1pPr>
          </a:lstStyle>
          <a:p>
            <a:pPr algn="r" fontAlgn="auto">
              <a:spcBef>
                <a:spcPts val="0"/>
              </a:spcBef>
              <a:spcAft>
                <a:spcPts val="0"/>
              </a:spcAft>
              <a:defRPr/>
            </a:pPr>
            <a:fld id="{7FED6A0A-1B31-4B68-8628-28D6C294BF13}" type="slidenum">
              <a:rPr lang="en-US" sz="1200" smtClean="0">
                <a:solidFill>
                  <a:schemeClr val="tx1">
                    <a:tint val="75000"/>
                  </a:schemeClr>
                </a:solidFill>
                <a:latin typeface="+mn-lt"/>
              </a:rPr>
              <a:pPr algn="r" fontAlgn="auto">
                <a:spcBef>
                  <a:spcPts val="0"/>
                </a:spcBef>
                <a:spcAft>
                  <a:spcPts val="0"/>
                </a:spcAft>
                <a:defRPr/>
              </a:pPr>
              <a:t>‹#›</a:t>
            </a:fld>
            <a:endParaRPr lang="en-US" sz="1200" dirty="0">
              <a:solidFill>
                <a:schemeClr val="tx1">
                  <a:tint val="75000"/>
                </a:schemeClr>
              </a:solidFill>
              <a:latin typeface="+mn-lt"/>
            </a:endParaRPr>
          </a:p>
        </p:txBody>
      </p:sp>
      <p:sp>
        <p:nvSpPr>
          <p:cNvPr id="303" name="TextBox 302"/>
          <p:cNvSpPr txBox="1"/>
          <p:nvPr userDrawn="1"/>
        </p:nvSpPr>
        <p:spPr>
          <a:xfrm>
            <a:off x="457200" y="6281738"/>
            <a:ext cx="5183188" cy="277812"/>
          </a:xfrm>
          <a:prstGeom prst="rect">
            <a:avLst/>
          </a:prstGeom>
          <a:noFill/>
        </p:spPr>
        <p:txBody>
          <a:bodyPr wrap="none">
            <a:spAutoFit/>
          </a:bodyPr>
          <a:lstStyle/>
          <a:p>
            <a:pPr fontAlgn="auto">
              <a:spcBef>
                <a:spcPts val="0"/>
              </a:spcBef>
              <a:spcAft>
                <a:spcPts val="0"/>
              </a:spcAft>
              <a:defRPr/>
            </a:pPr>
            <a:r>
              <a:rPr lang="en-US" sz="1200" dirty="0">
                <a:solidFill>
                  <a:schemeClr val="bg1">
                    <a:lumMod val="65000"/>
                  </a:schemeClr>
                </a:solidFill>
                <a:latin typeface="+mn-lt"/>
              </a:rPr>
              <a:t>VETERANS HEALTH ADMINISTRATION – OFFICE OF RURAL HEALTH</a:t>
            </a:r>
          </a:p>
        </p:txBody>
      </p:sp>
      <p:sp>
        <p:nvSpPr>
          <p:cNvPr id="304" name="Title 311"/>
          <p:cNvSpPr>
            <a:spLocks noGrp="1"/>
          </p:cNvSpPr>
          <p:nvPr>
            <p:ph type="title"/>
          </p:nvPr>
        </p:nvSpPr>
        <p:spPr>
          <a:xfrm>
            <a:off x="457200" y="274638"/>
            <a:ext cx="8229600" cy="1289304"/>
          </a:xfrm>
        </p:spPr>
        <p:txBody>
          <a:bodyPr anchor="b">
            <a:normAutofit/>
          </a:bodyPr>
          <a:lstStyle>
            <a:lvl1pPr algn="l">
              <a:defRPr sz="2400">
                <a:solidFill>
                  <a:schemeClr val="bg1"/>
                </a:solidFill>
                <a:latin typeface="Georgia" pitchFamily="18" charset="0"/>
              </a:defRPr>
            </a:lvl1pPr>
          </a:lstStyle>
          <a:p>
            <a:r>
              <a:rPr lang="en-US" dirty="0" smtClean="0"/>
              <a:t>Click to edit Master title style</a:t>
            </a:r>
            <a:endParaRPr lang="en-US" dirty="0"/>
          </a:p>
        </p:txBody>
      </p:sp>
      <p:sp>
        <p:nvSpPr>
          <p:cNvPr id="307" name="Content Placeholder 306"/>
          <p:cNvSpPr>
            <a:spLocks noGrp="1"/>
          </p:cNvSpPr>
          <p:nvPr>
            <p:ph sz="quarter" idx="10"/>
          </p:nvPr>
        </p:nvSpPr>
        <p:spPr>
          <a:xfrm>
            <a:off x="457200" y="1938528"/>
            <a:ext cx="8229600" cy="4187952"/>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356026698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grpSp>
        <p:nvGrpSpPr>
          <p:cNvPr id="4" name="Group 302"/>
          <p:cNvGrpSpPr>
            <a:grpSpLocks/>
          </p:cNvGrpSpPr>
          <p:nvPr userDrawn="1"/>
        </p:nvGrpSpPr>
        <p:grpSpPr bwMode="auto">
          <a:xfrm>
            <a:off x="152400" y="222250"/>
            <a:ext cx="8763000" cy="1454150"/>
            <a:chOff x="152400" y="222250"/>
            <a:chExt cx="8763000" cy="1454150"/>
          </a:xfrm>
        </p:grpSpPr>
        <p:sp>
          <p:nvSpPr>
            <p:cNvPr id="5" name="Rectangle 4"/>
            <p:cNvSpPr/>
            <p:nvPr userDrawn="1"/>
          </p:nvSpPr>
          <p:spPr>
            <a:xfrm>
              <a:off x="219075" y="225425"/>
              <a:ext cx="8686800" cy="1417638"/>
            </a:xfrm>
            <a:prstGeom prst="rect">
              <a:avLst/>
            </a:prstGeom>
            <a:solidFill>
              <a:srgbClr val="0000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8"/>
            <p:cNvPicPr>
              <a:picLocks noChangeAspect="1" noChangeArrowheads="1"/>
            </p:cNvPicPr>
            <p:nvPr userDrawn="1"/>
          </p:nvPicPr>
          <p:blipFill>
            <a:blip r:embed="rId2" cstate="print"/>
            <a:srcRect l="690" t="16402" r="14830" b="34087"/>
            <a:stretch>
              <a:fillRect/>
            </a:stretch>
          </p:blipFill>
          <p:spPr bwMode="auto">
            <a:xfrm>
              <a:off x="152400" y="228600"/>
              <a:ext cx="8763000" cy="1447800"/>
            </a:xfrm>
            <a:prstGeom prst="rect">
              <a:avLst/>
            </a:prstGeom>
            <a:noFill/>
            <a:ln w="9525">
              <a:noFill/>
              <a:miter lim="800000"/>
              <a:headEnd/>
              <a:tailEnd/>
            </a:ln>
          </p:spPr>
        </p:pic>
        <p:grpSp>
          <p:nvGrpSpPr>
            <p:cNvPr id="7" name="Group 1362"/>
            <p:cNvGrpSpPr>
              <a:grpSpLocks/>
            </p:cNvGrpSpPr>
            <p:nvPr userDrawn="1"/>
          </p:nvGrpSpPr>
          <p:grpSpPr bwMode="auto">
            <a:xfrm>
              <a:off x="266700" y="222250"/>
              <a:ext cx="8623300" cy="1400175"/>
              <a:chOff x="266720" y="221457"/>
              <a:chExt cx="8624013" cy="1400966"/>
            </a:xfrm>
          </p:grpSpPr>
          <p:sp>
            <p:nvSpPr>
              <p:cNvPr id="8" name="5-Point Star 25"/>
              <p:cNvSpPr/>
              <p:nvPr userDrawn="1"/>
            </p:nvSpPr>
            <p:spPr>
              <a:xfrm>
                <a:off x="26672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5-Point Star 26"/>
              <p:cNvSpPr/>
              <p:nvPr userDrawn="1"/>
            </p:nvSpPr>
            <p:spPr>
              <a:xfrm>
                <a:off x="26672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5-Point Star 27"/>
              <p:cNvSpPr/>
              <p:nvPr userDrawn="1"/>
            </p:nvSpPr>
            <p:spPr>
              <a:xfrm>
                <a:off x="26672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5-Point Star 28"/>
              <p:cNvSpPr/>
              <p:nvPr userDrawn="1"/>
            </p:nvSpPr>
            <p:spPr>
              <a:xfrm>
                <a:off x="26672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5-Point Star 29"/>
              <p:cNvSpPr/>
              <p:nvPr userDrawn="1"/>
            </p:nvSpPr>
            <p:spPr>
              <a:xfrm>
                <a:off x="26672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5-Point Star 30"/>
              <p:cNvSpPr/>
              <p:nvPr userDrawn="1"/>
            </p:nvSpPr>
            <p:spPr>
              <a:xfrm>
                <a:off x="26672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5-Point Star 31"/>
              <p:cNvSpPr/>
              <p:nvPr userDrawn="1"/>
            </p:nvSpPr>
            <p:spPr>
              <a:xfrm>
                <a:off x="26672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5-Point Star 34"/>
              <p:cNvSpPr/>
              <p:nvPr userDrawn="1"/>
            </p:nvSpPr>
            <p:spPr>
              <a:xfrm>
                <a:off x="47311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5-Point Star 35"/>
              <p:cNvSpPr/>
              <p:nvPr userDrawn="1"/>
            </p:nvSpPr>
            <p:spPr>
              <a:xfrm>
                <a:off x="47311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5-Point Star 36"/>
              <p:cNvSpPr/>
              <p:nvPr userDrawn="1"/>
            </p:nvSpPr>
            <p:spPr>
              <a:xfrm>
                <a:off x="47311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5-Point Star 37"/>
              <p:cNvSpPr/>
              <p:nvPr userDrawn="1"/>
            </p:nvSpPr>
            <p:spPr>
              <a:xfrm>
                <a:off x="47311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5-Point Star 38"/>
              <p:cNvSpPr/>
              <p:nvPr userDrawn="1"/>
            </p:nvSpPr>
            <p:spPr>
              <a:xfrm>
                <a:off x="47311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5-Point Star 39"/>
              <p:cNvSpPr/>
              <p:nvPr userDrawn="1"/>
            </p:nvSpPr>
            <p:spPr>
              <a:xfrm>
                <a:off x="47311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5-Point Star 40"/>
              <p:cNvSpPr/>
              <p:nvPr userDrawn="1"/>
            </p:nvSpPr>
            <p:spPr>
              <a:xfrm>
                <a:off x="47311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5-Point Star 42"/>
              <p:cNvSpPr/>
              <p:nvPr userDrawn="1"/>
            </p:nvSpPr>
            <p:spPr>
              <a:xfrm>
                <a:off x="6779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5-Point Star 43"/>
              <p:cNvSpPr/>
              <p:nvPr userDrawn="1"/>
            </p:nvSpPr>
            <p:spPr>
              <a:xfrm>
                <a:off x="6779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5-Point Star 44"/>
              <p:cNvSpPr/>
              <p:nvPr userDrawn="1"/>
            </p:nvSpPr>
            <p:spPr>
              <a:xfrm>
                <a:off x="6779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5-Point Star 45"/>
              <p:cNvSpPr/>
              <p:nvPr userDrawn="1"/>
            </p:nvSpPr>
            <p:spPr>
              <a:xfrm>
                <a:off x="6779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5-Point Star 46"/>
              <p:cNvSpPr/>
              <p:nvPr userDrawn="1"/>
            </p:nvSpPr>
            <p:spPr>
              <a:xfrm>
                <a:off x="6779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5-Point Star 47"/>
              <p:cNvSpPr/>
              <p:nvPr userDrawn="1"/>
            </p:nvSpPr>
            <p:spPr>
              <a:xfrm>
                <a:off x="6779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5-Point Star 48"/>
              <p:cNvSpPr/>
              <p:nvPr userDrawn="1"/>
            </p:nvSpPr>
            <p:spPr>
              <a:xfrm>
                <a:off x="6779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5-Point Star 28"/>
              <p:cNvSpPr/>
              <p:nvPr userDrawn="1"/>
            </p:nvSpPr>
            <p:spPr>
              <a:xfrm>
                <a:off x="88430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5-Point Star 29"/>
              <p:cNvSpPr/>
              <p:nvPr userDrawn="1"/>
            </p:nvSpPr>
            <p:spPr>
              <a:xfrm>
                <a:off x="88430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5-Point Star 30"/>
              <p:cNvSpPr/>
              <p:nvPr userDrawn="1"/>
            </p:nvSpPr>
            <p:spPr>
              <a:xfrm>
                <a:off x="88430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5-Point Star 31"/>
              <p:cNvSpPr/>
              <p:nvPr userDrawn="1"/>
            </p:nvSpPr>
            <p:spPr>
              <a:xfrm>
                <a:off x="88430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5-Point Star 32"/>
              <p:cNvSpPr/>
              <p:nvPr userDrawn="1"/>
            </p:nvSpPr>
            <p:spPr>
              <a:xfrm>
                <a:off x="88430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5-Point Star 33"/>
              <p:cNvSpPr/>
              <p:nvPr userDrawn="1"/>
            </p:nvSpPr>
            <p:spPr>
              <a:xfrm>
                <a:off x="88430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5-Point Star 34"/>
              <p:cNvSpPr/>
              <p:nvPr userDrawn="1"/>
            </p:nvSpPr>
            <p:spPr>
              <a:xfrm>
                <a:off x="88430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5-Point Star 35"/>
              <p:cNvSpPr/>
              <p:nvPr userDrawn="1"/>
            </p:nvSpPr>
            <p:spPr>
              <a:xfrm>
                <a:off x="108911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5-Point Star 36"/>
              <p:cNvSpPr/>
              <p:nvPr userDrawn="1"/>
            </p:nvSpPr>
            <p:spPr>
              <a:xfrm>
                <a:off x="108911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5-Point Star 37"/>
              <p:cNvSpPr/>
              <p:nvPr userDrawn="1"/>
            </p:nvSpPr>
            <p:spPr>
              <a:xfrm>
                <a:off x="108911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5-Point Star 38"/>
              <p:cNvSpPr/>
              <p:nvPr userDrawn="1"/>
            </p:nvSpPr>
            <p:spPr>
              <a:xfrm>
                <a:off x="108911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5-Point Star 39"/>
              <p:cNvSpPr/>
              <p:nvPr userDrawn="1"/>
            </p:nvSpPr>
            <p:spPr>
              <a:xfrm>
                <a:off x="108911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5-Point Star 40"/>
              <p:cNvSpPr/>
              <p:nvPr userDrawn="1"/>
            </p:nvSpPr>
            <p:spPr>
              <a:xfrm>
                <a:off x="108911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5-Point Star 41"/>
              <p:cNvSpPr/>
              <p:nvPr userDrawn="1"/>
            </p:nvSpPr>
            <p:spPr>
              <a:xfrm>
                <a:off x="108911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5-Point Star 42"/>
              <p:cNvSpPr/>
              <p:nvPr userDrawn="1"/>
            </p:nvSpPr>
            <p:spPr>
              <a:xfrm>
                <a:off x="129550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5-Point Star 43"/>
              <p:cNvSpPr/>
              <p:nvPr userDrawn="1"/>
            </p:nvSpPr>
            <p:spPr>
              <a:xfrm>
                <a:off x="129550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5-Point Star 44"/>
              <p:cNvSpPr/>
              <p:nvPr userDrawn="1"/>
            </p:nvSpPr>
            <p:spPr>
              <a:xfrm>
                <a:off x="129550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5-Point Star 45"/>
              <p:cNvSpPr/>
              <p:nvPr userDrawn="1"/>
            </p:nvSpPr>
            <p:spPr>
              <a:xfrm>
                <a:off x="129550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5-Point Star 46"/>
              <p:cNvSpPr/>
              <p:nvPr userDrawn="1"/>
            </p:nvSpPr>
            <p:spPr>
              <a:xfrm>
                <a:off x="129550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5-Point Star 47"/>
              <p:cNvSpPr/>
              <p:nvPr userDrawn="1"/>
            </p:nvSpPr>
            <p:spPr>
              <a:xfrm>
                <a:off x="129550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5-Point Star 48"/>
              <p:cNvSpPr/>
              <p:nvPr userDrawn="1"/>
            </p:nvSpPr>
            <p:spPr>
              <a:xfrm>
                <a:off x="129550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5-Point Star 49"/>
              <p:cNvSpPr/>
              <p:nvPr userDrawn="1"/>
            </p:nvSpPr>
            <p:spPr>
              <a:xfrm>
                <a:off x="150031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5-Point Star 50"/>
              <p:cNvSpPr/>
              <p:nvPr userDrawn="1"/>
            </p:nvSpPr>
            <p:spPr>
              <a:xfrm>
                <a:off x="150031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5-Point Star 51"/>
              <p:cNvSpPr/>
              <p:nvPr userDrawn="1"/>
            </p:nvSpPr>
            <p:spPr>
              <a:xfrm>
                <a:off x="150031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5-Point Star 52"/>
              <p:cNvSpPr/>
              <p:nvPr userDrawn="1"/>
            </p:nvSpPr>
            <p:spPr>
              <a:xfrm>
                <a:off x="150031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5-Point Star 53"/>
              <p:cNvSpPr/>
              <p:nvPr userDrawn="1"/>
            </p:nvSpPr>
            <p:spPr>
              <a:xfrm>
                <a:off x="150031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5-Point Star 54"/>
              <p:cNvSpPr/>
              <p:nvPr userDrawn="1"/>
            </p:nvSpPr>
            <p:spPr>
              <a:xfrm>
                <a:off x="150031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5-Point Star 55"/>
              <p:cNvSpPr/>
              <p:nvPr userDrawn="1"/>
            </p:nvSpPr>
            <p:spPr>
              <a:xfrm>
                <a:off x="150031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5-Point Star 56"/>
              <p:cNvSpPr/>
              <p:nvPr userDrawn="1"/>
            </p:nvSpPr>
            <p:spPr>
              <a:xfrm>
                <a:off x="170670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5-Point Star 57"/>
              <p:cNvSpPr/>
              <p:nvPr userDrawn="1"/>
            </p:nvSpPr>
            <p:spPr>
              <a:xfrm>
                <a:off x="170670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5-Point Star 58"/>
              <p:cNvSpPr/>
              <p:nvPr userDrawn="1"/>
            </p:nvSpPr>
            <p:spPr>
              <a:xfrm>
                <a:off x="170670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5-Point Star 59"/>
              <p:cNvSpPr/>
              <p:nvPr userDrawn="1"/>
            </p:nvSpPr>
            <p:spPr>
              <a:xfrm>
                <a:off x="170670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5-Point Star 60"/>
              <p:cNvSpPr/>
              <p:nvPr userDrawn="1"/>
            </p:nvSpPr>
            <p:spPr>
              <a:xfrm>
                <a:off x="170670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5-Point Star 61"/>
              <p:cNvSpPr/>
              <p:nvPr userDrawn="1"/>
            </p:nvSpPr>
            <p:spPr>
              <a:xfrm>
                <a:off x="170670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5-Point Star 62"/>
              <p:cNvSpPr/>
              <p:nvPr userDrawn="1"/>
            </p:nvSpPr>
            <p:spPr>
              <a:xfrm>
                <a:off x="170670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5-Point Star 63"/>
              <p:cNvSpPr/>
              <p:nvPr userDrawn="1"/>
            </p:nvSpPr>
            <p:spPr>
              <a:xfrm>
                <a:off x="191150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5-Point Star 64"/>
              <p:cNvSpPr/>
              <p:nvPr userDrawn="1"/>
            </p:nvSpPr>
            <p:spPr>
              <a:xfrm>
                <a:off x="191150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5-Point Star 65"/>
              <p:cNvSpPr/>
              <p:nvPr userDrawn="1"/>
            </p:nvSpPr>
            <p:spPr>
              <a:xfrm>
                <a:off x="191150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5-Point Star 66"/>
              <p:cNvSpPr/>
              <p:nvPr userDrawn="1"/>
            </p:nvSpPr>
            <p:spPr>
              <a:xfrm>
                <a:off x="191150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5-Point Star 67"/>
              <p:cNvSpPr/>
              <p:nvPr userDrawn="1"/>
            </p:nvSpPr>
            <p:spPr>
              <a:xfrm>
                <a:off x="191150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5-Point Star 68"/>
              <p:cNvSpPr/>
              <p:nvPr userDrawn="1"/>
            </p:nvSpPr>
            <p:spPr>
              <a:xfrm>
                <a:off x="191150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5-Point Star 69"/>
              <p:cNvSpPr/>
              <p:nvPr userDrawn="1"/>
            </p:nvSpPr>
            <p:spPr>
              <a:xfrm>
                <a:off x="191150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5-Point Star 70"/>
              <p:cNvSpPr/>
              <p:nvPr userDrawn="1"/>
            </p:nvSpPr>
            <p:spPr>
              <a:xfrm>
                <a:off x="211789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5-Point Star 71"/>
              <p:cNvSpPr/>
              <p:nvPr userDrawn="1"/>
            </p:nvSpPr>
            <p:spPr>
              <a:xfrm>
                <a:off x="211789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5-Point Star 72"/>
              <p:cNvSpPr/>
              <p:nvPr userDrawn="1"/>
            </p:nvSpPr>
            <p:spPr>
              <a:xfrm>
                <a:off x="211789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5-Point Star 73"/>
              <p:cNvSpPr/>
              <p:nvPr userDrawn="1"/>
            </p:nvSpPr>
            <p:spPr>
              <a:xfrm>
                <a:off x="211789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5-Point Star 74"/>
              <p:cNvSpPr/>
              <p:nvPr userDrawn="1"/>
            </p:nvSpPr>
            <p:spPr>
              <a:xfrm>
                <a:off x="211789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5-Point Star 75"/>
              <p:cNvSpPr/>
              <p:nvPr userDrawn="1"/>
            </p:nvSpPr>
            <p:spPr>
              <a:xfrm>
                <a:off x="211789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5-Point Star 76"/>
              <p:cNvSpPr/>
              <p:nvPr userDrawn="1"/>
            </p:nvSpPr>
            <p:spPr>
              <a:xfrm>
                <a:off x="211789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5-Point Star 77"/>
              <p:cNvSpPr/>
              <p:nvPr userDrawn="1"/>
            </p:nvSpPr>
            <p:spPr>
              <a:xfrm>
                <a:off x="232429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5-Point Star 78"/>
              <p:cNvSpPr/>
              <p:nvPr userDrawn="1"/>
            </p:nvSpPr>
            <p:spPr>
              <a:xfrm>
                <a:off x="232429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5-Point Star 79"/>
              <p:cNvSpPr/>
              <p:nvPr userDrawn="1"/>
            </p:nvSpPr>
            <p:spPr>
              <a:xfrm>
                <a:off x="232429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5-Point Star 80"/>
              <p:cNvSpPr/>
              <p:nvPr userDrawn="1"/>
            </p:nvSpPr>
            <p:spPr>
              <a:xfrm>
                <a:off x="232429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5-Point Star 81"/>
              <p:cNvSpPr/>
              <p:nvPr userDrawn="1"/>
            </p:nvSpPr>
            <p:spPr>
              <a:xfrm>
                <a:off x="232429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5-Point Star 82"/>
              <p:cNvSpPr/>
              <p:nvPr userDrawn="1"/>
            </p:nvSpPr>
            <p:spPr>
              <a:xfrm>
                <a:off x="232429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5-Point Star 83"/>
              <p:cNvSpPr/>
              <p:nvPr userDrawn="1"/>
            </p:nvSpPr>
            <p:spPr>
              <a:xfrm>
                <a:off x="232429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5-Point Star 84"/>
              <p:cNvSpPr/>
              <p:nvPr userDrawn="1"/>
            </p:nvSpPr>
            <p:spPr>
              <a:xfrm>
                <a:off x="252909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5-Point Star 85"/>
              <p:cNvSpPr/>
              <p:nvPr userDrawn="1"/>
            </p:nvSpPr>
            <p:spPr>
              <a:xfrm>
                <a:off x="252909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5-Point Star 86"/>
              <p:cNvSpPr/>
              <p:nvPr userDrawn="1"/>
            </p:nvSpPr>
            <p:spPr>
              <a:xfrm>
                <a:off x="252909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5-Point Star 87"/>
              <p:cNvSpPr/>
              <p:nvPr userDrawn="1"/>
            </p:nvSpPr>
            <p:spPr>
              <a:xfrm>
                <a:off x="252909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5-Point Star 88"/>
              <p:cNvSpPr/>
              <p:nvPr userDrawn="1"/>
            </p:nvSpPr>
            <p:spPr>
              <a:xfrm>
                <a:off x="252909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5-Point Star 89"/>
              <p:cNvSpPr/>
              <p:nvPr userDrawn="1"/>
            </p:nvSpPr>
            <p:spPr>
              <a:xfrm>
                <a:off x="252909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5-Point Star 90"/>
              <p:cNvSpPr/>
              <p:nvPr userDrawn="1"/>
            </p:nvSpPr>
            <p:spPr>
              <a:xfrm>
                <a:off x="252909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5-Point Star 91"/>
              <p:cNvSpPr/>
              <p:nvPr userDrawn="1"/>
            </p:nvSpPr>
            <p:spPr>
              <a:xfrm>
                <a:off x="273548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5-Point Star 92"/>
              <p:cNvSpPr/>
              <p:nvPr userDrawn="1"/>
            </p:nvSpPr>
            <p:spPr>
              <a:xfrm>
                <a:off x="273548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5-Point Star 93"/>
              <p:cNvSpPr/>
              <p:nvPr userDrawn="1"/>
            </p:nvSpPr>
            <p:spPr>
              <a:xfrm>
                <a:off x="273548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5-Point Star 94"/>
              <p:cNvSpPr/>
              <p:nvPr userDrawn="1"/>
            </p:nvSpPr>
            <p:spPr>
              <a:xfrm>
                <a:off x="273548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5-Point Star 95"/>
              <p:cNvSpPr/>
              <p:nvPr userDrawn="1"/>
            </p:nvSpPr>
            <p:spPr>
              <a:xfrm>
                <a:off x="273548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5-Point Star 96"/>
              <p:cNvSpPr/>
              <p:nvPr userDrawn="1"/>
            </p:nvSpPr>
            <p:spPr>
              <a:xfrm>
                <a:off x="273548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5-Point Star 97"/>
              <p:cNvSpPr/>
              <p:nvPr userDrawn="1"/>
            </p:nvSpPr>
            <p:spPr>
              <a:xfrm>
                <a:off x="273548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5-Point Star 98"/>
              <p:cNvSpPr/>
              <p:nvPr userDrawn="1"/>
            </p:nvSpPr>
            <p:spPr>
              <a:xfrm>
                <a:off x="294029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5-Point Star 99"/>
              <p:cNvSpPr/>
              <p:nvPr userDrawn="1"/>
            </p:nvSpPr>
            <p:spPr>
              <a:xfrm>
                <a:off x="294029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5-Point Star 100"/>
              <p:cNvSpPr/>
              <p:nvPr userDrawn="1"/>
            </p:nvSpPr>
            <p:spPr>
              <a:xfrm>
                <a:off x="294029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5-Point Star 101"/>
              <p:cNvSpPr/>
              <p:nvPr userDrawn="1"/>
            </p:nvSpPr>
            <p:spPr>
              <a:xfrm>
                <a:off x="294029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5-Point Star 102"/>
              <p:cNvSpPr/>
              <p:nvPr userDrawn="1"/>
            </p:nvSpPr>
            <p:spPr>
              <a:xfrm>
                <a:off x="294029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5-Point Star 103"/>
              <p:cNvSpPr/>
              <p:nvPr userDrawn="1"/>
            </p:nvSpPr>
            <p:spPr>
              <a:xfrm>
                <a:off x="294029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5-Point Star 104"/>
              <p:cNvSpPr/>
              <p:nvPr userDrawn="1"/>
            </p:nvSpPr>
            <p:spPr>
              <a:xfrm>
                <a:off x="294029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5-Point Star 105"/>
              <p:cNvSpPr/>
              <p:nvPr userDrawn="1"/>
            </p:nvSpPr>
            <p:spPr>
              <a:xfrm>
                <a:off x="314668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5-Point Star 106"/>
              <p:cNvSpPr/>
              <p:nvPr userDrawn="1"/>
            </p:nvSpPr>
            <p:spPr>
              <a:xfrm>
                <a:off x="314668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5-Point Star 107"/>
              <p:cNvSpPr/>
              <p:nvPr userDrawn="1"/>
            </p:nvSpPr>
            <p:spPr>
              <a:xfrm>
                <a:off x="314668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5-Point Star 108"/>
              <p:cNvSpPr/>
              <p:nvPr userDrawn="1"/>
            </p:nvSpPr>
            <p:spPr>
              <a:xfrm>
                <a:off x="314668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5-Point Star 109"/>
              <p:cNvSpPr/>
              <p:nvPr userDrawn="1"/>
            </p:nvSpPr>
            <p:spPr>
              <a:xfrm>
                <a:off x="314668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5-Point Star 110"/>
              <p:cNvSpPr/>
              <p:nvPr userDrawn="1"/>
            </p:nvSpPr>
            <p:spPr>
              <a:xfrm>
                <a:off x="314668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5-Point Star 111"/>
              <p:cNvSpPr/>
              <p:nvPr userDrawn="1"/>
            </p:nvSpPr>
            <p:spPr>
              <a:xfrm>
                <a:off x="314668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5-Point Star 112"/>
              <p:cNvSpPr/>
              <p:nvPr userDrawn="1"/>
            </p:nvSpPr>
            <p:spPr>
              <a:xfrm>
                <a:off x="335148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5-Point Star 113"/>
              <p:cNvSpPr/>
              <p:nvPr userDrawn="1"/>
            </p:nvSpPr>
            <p:spPr>
              <a:xfrm>
                <a:off x="335148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5-Point Star 114"/>
              <p:cNvSpPr/>
              <p:nvPr userDrawn="1"/>
            </p:nvSpPr>
            <p:spPr>
              <a:xfrm>
                <a:off x="335148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5-Point Star 115"/>
              <p:cNvSpPr/>
              <p:nvPr userDrawn="1"/>
            </p:nvSpPr>
            <p:spPr>
              <a:xfrm>
                <a:off x="335148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5-Point Star 116"/>
              <p:cNvSpPr/>
              <p:nvPr userDrawn="1"/>
            </p:nvSpPr>
            <p:spPr>
              <a:xfrm>
                <a:off x="335148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5-Point Star 117"/>
              <p:cNvSpPr/>
              <p:nvPr userDrawn="1"/>
            </p:nvSpPr>
            <p:spPr>
              <a:xfrm>
                <a:off x="335148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9" name="5-Point Star 118"/>
              <p:cNvSpPr/>
              <p:nvPr userDrawn="1"/>
            </p:nvSpPr>
            <p:spPr>
              <a:xfrm>
                <a:off x="335148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0" name="5-Point Star 119"/>
              <p:cNvSpPr/>
              <p:nvPr userDrawn="1"/>
            </p:nvSpPr>
            <p:spPr>
              <a:xfrm>
                <a:off x="355788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5-Point Star 120"/>
              <p:cNvSpPr/>
              <p:nvPr userDrawn="1"/>
            </p:nvSpPr>
            <p:spPr>
              <a:xfrm>
                <a:off x="355788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5-Point Star 121"/>
              <p:cNvSpPr/>
              <p:nvPr userDrawn="1"/>
            </p:nvSpPr>
            <p:spPr>
              <a:xfrm>
                <a:off x="355788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5-Point Star 122"/>
              <p:cNvSpPr/>
              <p:nvPr userDrawn="1"/>
            </p:nvSpPr>
            <p:spPr>
              <a:xfrm>
                <a:off x="355788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5-Point Star 123"/>
              <p:cNvSpPr/>
              <p:nvPr userDrawn="1"/>
            </p:nvSpPr>
            <p:spPr>
              <a:xfrm>
                <a:off x="355788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5-Point Star 124"/>
              <p:cNvSpPr/>
              <p:nvPr userDrawn="1"/>
            </p:nvSpPr>
            <p:spPr>
              <a:xfrm>
                <a:off x="355788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5-Point Star 125"/>
              <p:cNvSpPr/>
              <p:nvPr userDrawn="1"/>
            </p:nvSpPr>
            <p:spPr>
              <a:xfrm>
                <a:off x="355788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5-Point Star 126"/>
              <p:cNvSpPr/>
              <p:nvPr userDrawn="1"/>
            </p:nvSpPr>
            <p:spPr>
              <a:xfrm>
                <a:off x="376427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5-Point Star 127"/>
              <p:cNvSpPr/>
              <p:nvPr userDrawn="1"/>
            </p:nvSpPr>
            <p:spPr>
              <a:xfrm>
                <a:off x="376427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9" name="5-Point Star 128"/>
              <p:cNvSpPr/>
              <p:nvPr userDrawn="1"/>
            </p:nvSpPr>
            <p:spPr>
              <a:xfrm>
                <a:off x="376427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0" name="5-Point Star 129"/>
              <p:cNvSpPr/>
              <p:nvPr userDrawn="1"/>
            </p:nvSpPr>
            <p:spPr>
              <a:xfrm>
                <a:off x="376427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1" name="5-Point Star 130"/>
              <p:cNvSpPr/>
              <p:nvPr userDrawn="1"/>
            </p:nvSpPr>
            <p:spPr>
              <a:xfrm>
                <a:off x="376427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2" name="5-Point Star 131"/>
              <p:cNvSpPr/>
              <p:nvPr userDrawn="1"/>
            </p:nvSpPr>
            <p:spPr>
              <a:xfrm>
                <a:off x="376427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5-Point Star 132"/>
              <p:cNvSpPr/>
              <p:nvPr userDrawn="1"/>
            </p:nvSpPr>
            <p:spPr>
              <a:xfrm>
                <a:off x="376427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5-Point Star 133"/>
              <p:cNvSpPr/>
              <p:nvPr userDrawn="1"/>
            </p:nvSpPr>
            <p:spPr>
              <a:xfrm>
                <a:off x="396907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5" name="5-Point Star 134"/>
              <p:cNvSpPr/>
              <p:nvPr userDrawn="1"/>
            </p:nvSpPr>
            <p:spPr>
              <a:xfrm>
                <a:off x="396907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6" name="5-Point Star 135"/>
              <p:cNvSpPr/>
              <p:nvPr userDrawn="1"/>
            </p:nvSpPr>
            <p:spPr>
              <a:xfrm>
                <a:off x="396907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7" name="5-Point Star 136"/>
              <p:cNvSpPr/>
              <p:nvPr userDrawn="1"/>
            </p:nvSpPr>
            <p:spPr>
              <a:xfrm>
                <a:off x="396907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8" name="5-Point Star 137"/>
              <p:cNvSpPr/>
              <p:nvPr userDrawn="1"/>
            </p:nvSpPr>
            <p:spPr>
              <a:xfrm>
                <a:off x="396907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5-Point Star 138"/>
              <p:cNvSpPr/>
              <p:nvPr userDrawn="1"/>
            </p:nvSpPr>
            <p:spPr>
              <a:xfrm>
                <a:off x="396907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0" name="5-Point Star 139"/>
              <p:cNvSpPr/>
              <p:nvPr userDrawn="1"/>
            </p:nvSpPr>
            <p:spPr>
              <a:xfrm>
                <a:off x="396907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1" name="5-Point Star 140"/>
              <p:cNvSpPr/>
              <p:nvPr userDrawn="1"/>
            </p:nvSpPr>
            <p:spPr>
              <a:xfrm>
                <a:off x="417546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2" name="5-Point Star 141"/>
              <p:cNvSpPr/>
              <p:nvPr userDrawn="1"/>
            </p:nvSpPr>
            <p:spPr>
              <a:xfrm>
                <a:off x="417546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5-Point Star 142"/>
              <p:cNvSpPr/>
              <p:nvPr userDrawn="1"/>
            </p:nvSpPr>
            <p:spPr>
              <a:xfrm>
                <a:off x="417546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5-Point Star 143"/>
              <p:cNvSpPr/>
              <p:nvPr userDrawn="1"/>
            </p:nvSpPr>
            <p:spPr>
              <a:xfrm>
                <a:off x="417546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5-Point Star 144"/>
              <p:cNvSpPr/>
              <p:nvPr userDrawn="1"/>
            </p:nvSpPr>
            <p:spPr>
              <a:xfrm>
                <a:off x="417546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5-Point Star 145"/>
              <p:cNvSpPr/>
              <p:nvPr userDrawn="1"/>
            </p:nvSpPr>
            <p:spPr>
              <a:xfrm>
                <a:off x="417546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5-Point Star 146"/>
              <p:cNvSpPr/>
              <p:nvPr userDrawn="1"/>
            </p:nvSpPr>
            <p:spPr>
              <a:xfrm>
                <a:off x="417546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5-Point Star 147"/>
              <p:cNvSpPr/>
              <p:nvPr userDrawn="1"/>
            </p:nvSpPr>
            <p:spPr>
              <a:xfrm>
                <a:off x="438027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5-Point Star 148"/>
              <p:cNvSpPr/>
              <p:nvPr userDrawn="1"/>
            </p:nvSpPr>
            <p:spPr>
              <a:xfrm>
                <a:off x="438027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5-Point Star 149"/>
              <p:cNvSpPr/>
              <p:nvPr userDrawn="1"/>
            </p:nvSpPr>
            <p:spPr>
              <a:xfrm>
                <a:off x="438027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1" name="5-Point Star 150"/>
              <p:cNvSpPr/>
              <p:nvPr userDrawn="1"/>
            </p:nvSpPr>
            <p:spPr>
              <a:xfrm>
                <a:off x="438027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5-Point Star 151"/>
              <p:cNvSpPr/>
              <p:nvPr userDrawn="1"/>
            </p:nvSpPr>
            <p:spPr>
              <a:xfrm>
                <a:off x="438027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5-Point Star 152"/>
              <p:cNvSpPr/>
              <p:nvPr userDrawn="1"/>
            </p:nvSpPr>
            <p:spPr>
              <a:xfrm>
                <a:off x="438027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5-Point Star 153"/>
              <p:cNvSpPr/>
              <p:nvPr userDrawn="1"/>
            </p:nvSpPr>
            <p:spPr>
              <a:xfrm>
                <a:off x="438027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 name="5-Point Star 154"/>
              <p:cNvSpPr/>
              <p:nvPr userDrawn="1"/>
            </p:nvSpPr>
            <p:spPr>
              <a:xfrm>
                <a:off x="458666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6" name="5-Point Star 155"/>
              <p:cNvSpPr/>
              <p:nvPr userDrawn="1"/>
            </p:nvSpPr>
            <p:spPr>
              <a:xfrm>
                <a:off x="458666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7" name="5-Point Star 156"/>
              <p:cNvSpPr/>
              <p:nvPr userDrawn="1"/>
            </p:nvSpPr>
            <p:spPr>
              <a:xfrm>
                <a:off x="458666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8" name="5-Point Star 157"/>
              <p:cNvSpPr/>
              <p:nvPr userDrawn="1"/>
            </p:nvSpPr>
            <p:spPr>
              <a:xfrm>
                <a:off x="458666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9" name="5-Point Star 158"/>
              <p:cNvSpPr/>
              <p:nvPr userDrawn="1"/>
            </p:nvSpPr>
            <p:spPr>
              <a:xfrm>
                <a:off x="458666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5-Point Star 159"/>
              <p:cNvSpPr/>
              <p:nvPr userDrawn="1"/>
            </p:nvSpPr>
            <p:spPr>
              <a:xfrm>
                <a:off x="458666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5-Point Star 160"/>
              <p:cNvSpPr/>
              <p:nvPr userDrawn="1"/>
            </p:nvSpPr>
            <p:spPr>
              <a:xfrm>
                <a:off x="458666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5-Point Star 161"/>
              <p:cNvSpPr/>
              <p:nvPr userDrawn="1"/>
            </p:nvSpPr>
            <p:spPr>
              <a:xfrm>
                <a:off x="479146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5-Point Star 162"/>
              <p:cNvSpPr/>
              <p:nvPr userDrawn="1"/>
            </p:nvSpPr>
            <p:spPr>
              <a:xfrm>
                <a:off x="479146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5-Point Star 163"/>
              <p:cNvSpPr/>
              <p:nvPr userDrawn="1"/>
            </p:nvSpPr>
            <p:spPr>
              <a:xfrm>
                <a:off x="479146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 name="5-Point Star 164"/>
              <p:cNvSpPr/>
              <p:nvPr userDrawn="1"/>
            </p:nvSpPr>
            <p:spPr>
              <a:xfrm>
                <a:off x="479146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5-Point Star 165"/>
              <p:cNvSpPr/>
              <p:nvPr userDrawn="1"/>
            </p:nvSpPr>
            <p:spPr>
              <a:xfrm>
                <a:off x="479146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7" name="5-Point Star 166"/>
              <p:cNvSpPr/>
              <p:nvPr userDrawn="1"/>
            </p:nvSpPr>
            <p:spPr>
              <a:xfrm>
                <a:off x="479146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8" name="5-Point Star 167"/>
              <p:cNvSpPr/>
              <p:nvPr userDrawn="1"/>
            </p:nvSpPr>
            <p:spPr>
              <a:xfrm>
                <a:off x="479146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9" name="5-Point Star 168"/>
              <p:cNvSpPr/>
              <p:nvPr userDrawn="1"/>
            </p:nvSpPr>
            <p:spPr>
              <a:xfrm>
                <a:off x="499786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5-Point Star 169"/>
              <p:cNvSpPr/>
              <p:nvPr userDrawn="1"/>
            </p:nvSpPr>
            <p:spPr>
              <a:xfrm>
                <a:off x="499786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1" name="5-Point Star 170"/>
              <p:cNvSpPr/>
              <p:nvPr userDrawn="1"/>
            </p:nvSpPr>
            <p:spPr>
              <a:xfrm>
                <a:off x="499786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2" name="5-Point Star 171"/>
              <p:cNvSpPr/>
              <p:nvPr userDrawn="1"/>
            </p:nvSpPr>
            <p:spPr>
              <a:xfrm>
                <a:off x="499786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3" name="5-Point Star 172"/>
              <p:cNvSpPr/>
              <p:nvPr userDrawn="1"/>
            </p:nvSpPr>
            <p:spPr>
              <a:xfrm>
                <a:off x="499786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 name="5-Point Star 173"/>
              <p:cNvSpPr/>
              <p:nvPr userDrawn="1"/>
            </p:nvSpPr>
            <p:spPr>
              <a:xfrm>
                <a:off x="499786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5" name="5-Point Star 174"/>
              <p:cNvSpPr/>
              <p:nvPr userDrawn="1"/>
            </p:nvSpPr>
            <p:spPr>
              <a:xfrm>
                <a:off x="499786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6" name="5-Point Star 175"/>
              <p:cNvSpPr/>
              <p:nvPr userDrawn="1"/>
            </p:nvSpPr>
            <p:spPr>
              <a:xfrm>
                <a:off x="520266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7" name="5-Point Star 176"/>
              <p:cNvSpPr/>
              <p:nvPr userDrawn="1"/>
            </p:nvSpPr>
            <p:spPr>
              <a:xfrm>
                <a:off x="520266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8" name="5-Point Star 177"/>
              <p:cNvSpPr/>
              <p:nvPr userDrawn="1"/>
            </p:nvSpPr>
            <p:spPr>
              <a:xfrm>
                <a:off x="520266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9" name="5-Point Star 178"/>
              <p:cNvSpPr/>
              <p:nvPr userDrawn="1"/>
            </p:nvSpPr>
            <p:spPr>
              <a:xfrm>
                <a:off x="520266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0" name="5-Point Star 179"/>
              <p:cNvSpPr/>
              <p:nvPr userDrawn="1"/>
            </p:nvSpPr>
            <p:spPr>
              <a:xfrm>
                <a:off x="520266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1" name="5-Point Star 180"/>
              <p:cNvSpPr/>
              <p:nvPr userDrawn="1"/>
            </p:nvSpPr>
            <p:spPr>
              <a:xfrm>
                <a:off x="520266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2" name="5-Point Star 181"/>
              <p:cNvSpPr/>
              <p:nvPr userDrawn="1"/>
            </p:nvSpPr>
            <p:spPr>
              <a:xfrm>
                <a:off x="520266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3" name="5-Point Star 182"/>
              <p:cNvSpPr/>
              <p:nvPr userDrawn="1"/>
            </p:nvSpPr>
            <p:spPr>
              <a:xfrm>
                <a:off x="540905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 name="5-Point Star 183"/>
              <p:cNvSpPr/>
              <p:nvPr userDrawn="1"/>
            </p:nvSpPr>
            <p:spPr>
              <a:xfrm>
                <a:off x="540905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5" name="5-Point Star 184"/>
              <p:cNvSpPr/>
              <p:nvPr userDrawn="1"/>
            </p:nvSpPr>
            <p:spPr>
              <a:xfrm>
                <a:off x="540905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6" name="5-Point Star 185"/>
              <p:cNvSpPr/>
              <p:nvPr userDrawn="1"/>
            </p:nvSpPr>
            <p:spPr>
              <a:xfrm>
                <a:off x="540905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7" name="5-Point Star 186"/>
              <p:cNvSpPr/>
              <p:nvPr userDrawn="1"/>
            </p:nvSpPr>
            <p:spPr>
              <a:xfrm>
                <a:off x="540905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8" name="5-Point Star 187"/>
              <p:cNvSpPr/>
              <p:nvPr userDrawn="1"/>
            </p:nvSpPr>
            <p:spPr>
              <a:xfrm>
                <a:off x="540905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9" name="5-Point Star 188"/>
              <p:cNvSpPr/>
              <p:nvPr userDrawn="1"/>
            </p:nvSpPr>
            <p:spPr>
              <a:xfrm>
                <a:off x="540905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0" name="5-Point Star 189"/>
              <p:cNvSpPr/>
              <p:nvPr userDrawn="1"/>
            </p:nvSpPr>
            <p:spPr>
              <a:xfrm>
                <a:off x="561545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1" name="5-Point Star 190"/>
              <p:cNvSpPr/>
              <p:nvPr userDrawn="1"/>
            </p:nvSpPr>
            <p:spPr>
              <a:xfrm>
                <a:off x="561545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2" name="5-Point Star 191"/>
              <p:cNvSpPr/>
              <p:nvPr userDrawn="1"/>
            </p:nvSpPr>
            <p:spPr>
              <a:xfrm>
                <a:off x="561545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3" name="5-Point Star 192"/>
              <p:cNvSpPr/>
              <p:nvPr userDrawn="1"/>
            </p:nvSpPr>
            <p:spPr>
              <a:xfrm>
                <a:off x="561545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 name="5-Point Star 193"/>
              <p:cNvSpPr/>
              <p:nvPr userDrawn="1"/>
            </p:nvSpPr>
            <p:spPr>
              <a:xfrm>
                <a:off x="561545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 name="5-Point Star 194"/>
              <p:cNvSpPr/>
              <p:nvPr userDrawn="1"/>
            </p:nvSpPr>
            <p:spPr>
              <a:xfrm>
                <a:off x="561545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6" name="5-Point Star 195"/>
              <p:cNvSpPr/>
              <p:nvPr userDrawn="1"/>
            </p:nvSpPr>
            <p:spPr>
              <a:xfrm>
                <a:off x="561545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7" name="5-Point Star 196"/>
              <p:cNvSpPr/>
              <p:nvPr userDrawn="1"/>
            </p:nvSpPr>
            <p:spPr>
              <a:xfrm>
                <a:off x="582025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8" name="5-Point Star 197"/>
              <p:cNvSpPr/>
              <p:nvPr userDrawn="1"/>
            </p:nvSpPr>
            <p:spPr>
              <a:xfrm>
                <a:off x="582025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9" name="5-Point Star 198"/>
              <p:cNvSpPr/>
              <p:nvPr userDrawn="1"/>
            </p:nvSpPr>
            <p:spPr>
              <a:xfrm>
                <a:off x="582025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0" name="5-Point Star 199"/>
              <p:cNvSpPr/>
              <p:nvPr userDrawn="1"/>
            </p:nvSpPr>
            <p:spPr>
              <a:xfrm>
                <a:off x="582025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1" name="5-Point Star 200"/>
              <p:cNvSpPr/>
              <p:nvPr userDrawn="1"/>
            </p:nvSpPr>
            <p:spPr>
              <a:xfrm>
                <a:off x="582025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2" name="5-Point Star 201"/>
              <p:cNvSpPr/>
              <p:nvPr userDrawn="1"/>
            </p:nvSpPr>
            <p:spPr>
              <a:xfrm>
                <a:off x="582025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3" name="5-Point Star 202"/>
              <p:cNvSpPr/>
              <p:nvPr userDrawn="1"/>
            </p:nvSpPr>
            <p:spPr>
              <a:xfrm>
                <a:off x="582025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 name="5-Point Star 203"/>
              <p:cNvSpPr/>
              <p:nvPr userDrawn="1"/>
            </p:nvSpPr>
            <p:spPr>
              <a:xfrm>
                <a:off x="602664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 name="5-Point Star 204"/>
              <p:cNvSpPr/>
              <p:nvPr userDrawn="1"/>
            </p:nvSpPr>
            <p:spPr>
              <a:xfrm>
                <a:off x="602664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6" name="5-Point Star 205"/>
              <p:cNvSpPr/>
              <p:nvPr userDrawn="1"/>
            </p:nvSpPr>
            <p:spPr>
              <a:xfrm>
                <a:off x="602664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7" name="5-Point Star 206"/>
              <p:cNvSpPr/>
              <p:nvPr userDrawn="1"/>
            </p:nvSpPr>
            <p:spPr>
              <a:xfrm>
                <a:off x="602664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8" name="5-Point Star 207"/>
              <p:cNvSpPr/>
              <p:nvPr userDrawn="1"/>
            </p:nvSpPr>
            <p:spPr>
              <a:xfrm>
                <a:off x="602664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9" name="5-Point Star 208"/>
              <p:cNvSpPr/>
              <p:nvPr userDrawn="1"/>
            </p:nvSpPr>
            <p:spPr>
              <a:xfrm>
                <a:off x="602664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0" name="5-Point Star 209"/>
              <p:cNvSpPr/>
              <p:nvPr userDrawn="1"/>
            </p:nvSpPr>
            <p:spPr>
              <a:xfrm>
                <a:off x="602664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1" name="5-Point Star 210"/>
              <p:cNvSpPr/>
              <p:nvPr userDrawn="1"/>
            </p:nvSpPr>
            <p:spPr>
              <a:xfrm>
                <a:off x="623145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2" name="5-Point Star 211"/>
              <p:cNvSpPr/>
              <p:nvPr userDrawn="1"/>
            </p:nvSpPr>
            <p:spPr>
              <a:xfrm>
                <a:off x="623145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3" name="5-Point Star 212"/>
              <p:cNvSpPr/>
              <p:nvPr userDrawn="1"/>
            </p:nvSpPr>
            <p:spPr>
              <a:xfrm>
                <a:off x="623145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4" name="5-Point Star 213"/>
              <p:cNvSpPr/>
              <p:nvPr userDrawn="1"/>
            </p:nvSpPr>
            <p:spPr>
              <a:xfrm>
                <a:off x="623145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 name="5-Point Star 214"/>
              <p:cNvSpPr/>
              <p:nvPr userDrawn="1"/>
            </p:nvSpPr>
            <p:spPr>
              <a:xfrm>
                <a:off x="623145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6" name="5-Point Star 215"/>
              <p:cNvSpPr/>
              <p:nvPr userDrawn="1"/>
            </p:nvSpPr>
            <p:spPr>
              <a:xfrm>
                <a:off x="623145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7" name="5-Point Star 216"/>
              <p:cNvSpPr/>
              <p:nvPr userDrawn="1"/>
            </p:nvSpPr>
            <p:spPr>
              <a:xfrm>
                <a:off x="623145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8" name="5-Point Star 217"/>
              <p:cNvSpPr/>
              <p:nvPr userDrawn="1"/>
            </p:nvSpPr>
            <p:spPr>
              <a:xfrm>
                <a:off x="643784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9" name="5-Point Star 218"/>
              <p:cNvSpPr/>
              <p:nvPr userDrawn="1"/>
            </p:nvSpPr>
            <p:spPr>
              <a:xfrm>
                <a:off x="643784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0" name="5-Point Star 219"/>
              <p:cNvSpPr/>
              <p:nvPr userDrawn="1"/>
            </p:nvSpPr>
            <p:spPr>
              <a:xfrm>
                <a:off x="643784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1" name="5-Point Star 220"/>
              <p:cNvSpPr/>
              <p:nvPr userDrawn="1"/>
            </p:nvSpPr>
            <p:spPr>
              <a:xfrm>
                <a:off x="643784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2" name="5-Point Star 221"/>
              <p:cNvSpPr/>
              <p:nvPr userDrawn="1"/>
            </p:nvSpPr>
            <p:spPr>
              <a:xfrm>
                <a:off x="643784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3" name="5-Point Star 222"/>
              <p:cNvSpPr/>
              <p:nvPr userDrawn="1"/>
            </p:nvSpPr>
            <p:spPr>
              <a:xfrm>
                <a:off x="643784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4" name="5-Point Star 223"/>
              <p:cNvSpPr/>
              <p:nvPr userDrawn="1"/>
            </p:nvSpPr>
            <p:spPr>
              <a:xfrm>
                <a:off x="643784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 name="5-Point Star 224"/>
              <p:cNvSpPr/>
              <p:nvPr userDrawn="1"/>
            </p:nvSpPr>
            <p:spPr>
              <a:xfrm>
                <a:off x="664264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6" name="5-Point Star 225"/>
              <p:cNvSpPr/>
              <p:nvPr userDrawn="1"/>
            </p:nvSpPr>
            <p:spPr>
              <a:xfrm>
                <a:off x="664264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7" name="5-Point Star 226"/>
              <p:cNvSpPr/>
              <p:nvPr userDrawn="1"/>
            </p:nvSpPr>
            <p:spPr>
              <a:xfrm>
                <a:off x="664264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8" name="5-Point Star 227"/>
              <p:cNvSpPr/>
              <p:nvPr userDrawn="1"/>
            </p:nvSpPr>
            <p:spPr>
              <a:xfrm>
                <a:off x="664264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9" name="5-Point Star 228"/>
              <p:cNvSpPr/>
              <p:nvPr userDrawn="1"/>
            </p:nvSpPr>
            <p:spPr>
              <a:xfrm>
                <a:off x="664264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0" name="5-Point Star 229"/>
              <p:cNvSpPr/>
              <p:nvPr userDrawn="1"/>
            </p:nvSpPr>
            <p:spPr>
              <a:xfrm>
                <a:off x="664264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1" name="5-Point Star 230"/>
              <p:cNvSpPr/>
              <p:nvPr userDrawn="1"/>
            </p:nvSpPr>
            <p:spPr>
              <a:xfrm>
                <a:off x="664264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2" name="5-Point Star 231"/>
              <p:cNvSpPr/>
              <p:nvPr userDrawn="1"/>
            </p:nvSpPr>
            <p:spPr>
              <a:xfrm>
                <a:off x="684903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3" name="5-Point Star 232"/>
              <p:cNvSpPr/>
              <p:nvPr userDrawn="1"/>
            </p:nvSpPr>
            <p:spPr>
              <a:xfrm>
                <a:off x="684903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4" name="5-Point Star 233"/>
              <p:cNvSpPr/>
              <p:nvPr userDrawn="1"/>
            </p:nvSpPr>
            <p:spPr>
              <a:xfrm>
                <a:off x="684903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 name="5-Point Star 234"/>
              <p:cNvSpPr/>
              <p:nvPr userDrawn="1"/>
            </p:nvSpPr>
            <p:spPr>
              <a:xfrm>
                <a:off x="684903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6" name="5-Point Star 235"/>
              <p:cNvSpPr/>
              <p:nvPr userDrawn="1"/>
            </p:nvSpPr>
            <p:spPr>
              <a:xfrm>
                <a:off x="684903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7" name="5-Point Star 236"/>
              <p:cNvSpPr/>
              <p:nvPr userDrawn="1"/>
            </p:nvSpPr>
            <p:spPr>
              <a:xfrm>
                <a:off x="684903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8" name="5-Point Star 237"/>
              <p:cNvSpPr/>
              <p:nvPr userDrawn="1"/>
            </p:nvSpPr>
            <p:spPr>
              <a:xfrm>
                <a:off x="684903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9" name="5-Point Star 238"/>
              <p:cNvSpPr/>
              <p:nvPr userDrawn="1"/>
            </p:nvSpPr>
            <p:spPr>
              <a:xfrm>
                <a:off x="705543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0" name="5-Point Star 239"/>
              <p:cNvSpPr/>
              <p:nvPr userDrawn="1"/>
            </p:nvSpPr>
            <p:spPr>
              <a:xfrm>
                <a:off x="705543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1" name="5-Point Star 240"/>
              <p:cNvSpPr/>
              <p:nvPr userDrawn="1"/>
            </p:nvSpPr>
            <p:spPr>
              <a:xfrm>
                <a:off x="705543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2" name="5-Point Star 241"/>
              <p:cNvSpPr/>
              <p:nvPr userDrawn="1"/>
            </p:nvSpPr>
            <p:spPr>
              <a:xfrm>
                <a:off x="705543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3" name="5-Point Star 242"/>
              <p:cNvSpPr/>
              <p:nvPr userDrawn="1"/>
            </p:nvSpPr>
            <p:spPr>
              <a:xfrm>
                <a:off x="705543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4" name="5-Point Star 243"/>
              <p:cNvSpPr/>
              <p:nvPr userDrawn="1"/>
            </p:nvSpPr>
            <p:spPr>
              <a:xfrm>
                <a:off x="705543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 name="5-Point Star 244"/>
              <p:cNvSpPr/>
              <p:nvPr userDrawn="1"/>
            </p:nvSpPr>
            <p:spPr>
              <a:xfrm>
                <a:off x="705543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6" name="5-Point Star 245"/>
              <p:cNvSpPr/>
              <p:nvPr userDrawn="1"/>
            </p:nvSpPr>
            <p:spPr>
              <a:xfrm>
                <a:off x="726023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7" name="5-Point Star 246"/>
              <p:cNvSpPr/>
              <p:nvPr userDrawn="1"/>
            </p:nvSpPr>
            <p:spPr>
              <a:xfrm>
                <a:off x="726023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8" name="5-Point Star 247"/>
              <p:cNvSpPr/>
              <p:nvPr userDrawn="1"/>
            </p:nvSpPr>
            <p:spPr>
              <a:xfrm>
                <a:off x="726023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9" name="5-Point Star 248"/>
              <p:cNvSpPr/>
              <p:nvPr userDrawn="1"/>
            </p:nvSpPr>
            <p:spPr>
              <a:xfrm>
                <a:off x="726023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0" name="5-Point Star 249"/>
              <p:cNvSpPr/>
              <p:nvPr userDrawn="1"/>
            </p:nvSpPr>
            <p:spPr>
              <a:xfrm>
                <a:off x="726023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1" name="5-Point Star 250"/>
              <p:cNvSpPr/>
              <p:nvPr userDrawn="1"/>
            </p:nvSpPr>
            <p:spPr>
              <a:xfrm>
                <a:off x="726023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2" name="5-Point Star 251"/>
              <p:cNvSpPr/>
              <p:nvPr userDrawn="1"/>
            </p:nvSpPr>
            <p:spPr>
              <a:xfrm>
                <a:off x="726023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3" name="5-Point Star 252"/>
              <p:cNvSpPr/>
              <p:nvPr userDrawn="1"/>
            </p:nvSpPr>
            <p:spPr>
              <a:xfrm>
                <a:off x="746662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4" name="5-Point Star 253"/>
              <p:cNvSpPr/>
              <p:nvPr userDrawn="1"/>
            </p:nvSpPr>
            <p:spPr>
              <a:xfrm>
                <a:off x="746662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5" name="5-Point Star 254"/>
              <p:cNvSpPr/>
              <p:nvPr userDrawn="1"/>
            </p:nvSpPr>
            <p:spPr>
              <a:xfrm>
                <a:off x="746662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 name="5-Point Star 255"/>
              <p:cNvSpPr/>
              <p:nvPr userDrawn="1"/>
            </p:nvSpPr>
            <p:spPr>
              <a:xfrm>
                <a:off x="746662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7" name="5-Point Star 256"/>
              <p:cNvSpPr/>
              <p:nvPr userDrawn="1"/>
            </p:nvSpPr>
            <p:spPr>
              <a:xfrm>
                <a:off x="746662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8" name="5-Point Star 257"/>
              <p:cNvSpPr/>
              <p:nvPr userDrawn="1"/>
            </p:nvSpPr>
            <p:spPr>
              <a:xfrm>
                <a:off x="746662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9" name="5-Point Star 258"/>
              <p:cNvSpPr/>
              <p:nvPr userDrawn="1"/>
            </p:nvSpPr>
            <p:spPr>
              <a:xfrm>
                <a:off x="746662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0" name="5-Point Star 259"/>
              <p:cNvSpPr/>
              <p:nvPr userDrawn="1"/>
            </p:nvSpPr>
            <p:spPr>
              <a:xfrm>
                <a:off x="767143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1" name="5-Point Star 260"/>
              <p:cNvSpPr/>
              <p:nvPr userDrawn="1"/>
            </p:nvSpPr>
            <p:spPr>
              <a:xfrm>
                <a:off x="767143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2" name="5-Point Star 261"/>
              <p:cNvSpPr/>
              <p:nvPr userDrawn="1"/>
            </p:nvSpPr>
            <p:spPr>
              <a:xfrm>
                <a:off x="767143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3" name="5-Point Star 262"/>
              <p:cNvSpPr/>
              <p:nvPr userDrawn="1"/>
            </p:nvSpPr>
            <p:spPr>
              <a:xfrm>
                <a:off x="767143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4" name="5-Point Star 263"/>
              <p:cNvSpPr/>
              <p:nvPr userDrawn="1"/>
            </p:nvSpPr>
            <p:spPr>
              <a:xfrm>
                <a:off x="767143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5" name="5-Point Star 264"/>
              <p:cNvSpPr/>
              <p:nvPr userDrawn="1"/>
            </p:nvSpPr>
            <p:spPr>
              <a:xfrm>
                <a:off x="767143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 name="5-Point Star 265"/>
              <p:cNvSpPr/>
              <p:nvPr userDrawn="1"/>
            </p:nvSpPr>
            <p:spPr>
              <a:xfrm>
                <a:off x="767143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7" name="5-Point Star 266"/>
              <p:cNvSpPr/>
              <p:nvPr userDrawn="1"/>
            </p:nvSpPr>
            <p:spPr>
              <a:xfrm>
                <a:off x="787782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8" name="5-Point Star 267"/>
              <p:cNvSpPr/>
              <p:nvPr userDrawn="1"/>
            </p:nvSpPr>
            <p:spPr>
              <a:xfrm>
                <a:off x="787782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9" name="5-Point Star 268"/>
              <p:cNvSpPr/>
              <p:nvPr userDrawn="1"/>
            </p:nvSpPr>
            <p:spPr>
              <a:xfrm>
                <a:off x="787782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0" name="5-Point Star 269"/>
              <p:cNvSpPr/>
              <p:nvPr userDrawn="1"/>
            </p:nvSpPr>
            <p:spPr>
              <a:xfrm>
                <a:off x="787782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1" name="5-Point Star 270"/>
              <p:cNvSpPr/>
              <p:nvPr userDrawn="1"/>
            </p:nvSpPr>
            <p:spPr>
              <a:xfrm>
                <a:off x="787782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2" name="5-Point Star 271"/>
              <p:cNvSpPr/>
              <p:nvPr userDrawn="1"/>
            </p:nvSpPr>
            <p:spPr>
              <a:xfrm>
                <a:off x="787782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3" name="5-Point Star 272"/>
              <p:cNvSpPr/>
              <p:nvPr userDrawn="1"/>
            </p:nvSpPr>
            <p:spPr>
              <a:xfrm>
                <a:off x="787782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4" name="5-Point Star 273"/>
              <p:cNvSpPr/>
              <p:nvPr userDrawn="1"/>
            </p:nvSpPr>
            <p:spPr>
              <a:xfrm>
                <a:off x="808262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5" name="5-Point Star 274"/>
              <p:cNvSpPr/>
              <p:nvPr userDrawn="1"/>
            </p:nvSpPr>
            <p:spPr>
              <a:xfrm>
                <a:off x="808262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 name="5-Point Star 275"/>
              <p:cNvSpPr/>
              <p:nvPr userDrawn="1"/>
            </p:nvSpPr>
            <p:spPr>
              <a:xfrm>
                <a:off x="808262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7" name="5-Point Star 276"/>
              <p:cNvSpPr/>
              <p:nvPr userDrawn="1"/>
            </p:nvSpPr>
            <p:spPr>
              <a:xfrm>
                <a:off x="808262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8" name="5-Point Star 277"/>
              <p:cNvSpPr/>
              <p:nvPr userDrawn="1"/>
            </p:nvSpPr>
            <p:spPr>
              <a:xfrm>
                <a:off x="808262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9" name="5-Point Star 278"/>
              <p:cNvSpPr/>
              <p:nvPr userDrawn="1"/>
            </p:nvSpPr>
            <p:spPr>
              <a:xfrm>
                <a:off x="808262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0" name="5-Point Star 279"/>
              <p:cNvSpPr/>
              <p:nvPr userDrawn="1"/>
            </p:nvSpPr>
            <p:spPr>
              <a:xfrm>
                <a:off x="808262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1" name="5-Point Star 280"/>
              <p:cNvSpPr/>
              <p:nvPr userDrawn="1"/>
            </p:nvSpPr>
            <p:spPr>
              <a:xfrm>
                <a:off x="828902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2" name="5-Point Star 281"/>
              <p:cNvSpPr/>
              <p:nvPr userDrawn="1"/>
            </p:nvSpPr>
            <p:spPr>
              <a:xfrm>
                <a:off x="828902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3" name="5-Point Star 282"/>
              <p:cNvSpPr/>
              <p:nvPr userDrawn="1"/>
            </p:nvSpPr>
            <p:spPr>
              <a:xfrm>
                <a:off x="828902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4" name="5-Point Star 283"/>
              <p:cNvSpPr/>
              <p:nvPr userDrawn="1"/>
            </p:nvSpPr>
            <p:spPr>
              <a:xfrm>
                <a:off x="828902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5" name="5-Point Star 284"/>
              <p:cNvSpPr/>
              <p:nvPr userDrawn="1"/>
            </p:nvSpPr>
            <p:spPr>
              <a:xfrm>
                <a:off x="828902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 name="5-Point Star 285"/>
              <p:cNvSpPr/>
              <p:nvPr userDrawn="1"/>
            </p:nvSpPr>
            <p:spPr>
              <a:xfrm>
                <a:off x="828902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7" name="5-Point Star 286"/>
              <p:cNvSpPr/>
              <p:nvPr userDrawn="1"/>
            </p:nvSpPr>
            <p:spPr>
              <a:xfrm>
                <a:off x="828902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8" name="5-Point Star 287"/>
              <p:cNvSpPr/>
              <p:nvPr userDrawn="1"/>
            </p:nvSpPr>
            <p:spPr>
              <a:xfrm>
                <a:off x="849382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9" name="5-Point Star 288"/>
              <p:cNvSpPr/>
              <p:nvPr userDrawn="1"/>
            </p:nvSpPr>
            <p:spPr>
              <a:xfrm>
                <a:off x="849382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0" name="5-Point Star 289"/>
              <p:cNvSpPr/>
              <p:nvPr userDrawn="1"/>
            </p:nvSpPr>
            <p:spPr>
              <a:xfrm>
                <a:off x="849382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1" name="5-Point Star 290"/>
              <p:cNvSpPr/>
              <p:nvPr userDrawn="1"/>
            </p:nvSpPr>
            <p:spPr>
              <a:xfrm>
                <a:off x="849382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2" name="5-Point Star 291"/>
              <p:cNvSpPr/>
              <p:nvPr userDrawn="1"/>
            </p:nvSpPr>
            <p:spPr>
              <a:xfrm>
                <a:off x="849382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3" name="5-Point Star 292"/>
              <p:cNvSpPr/>
              <p:nvPr userDrawn="1"/>
            </p:nvSpPr>
            <p:spPr>
              <a:xfrm>
                <a:off x="849382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4" name="5-Point Star 293"/>
              <p:cNvSpPr/>
              <p:nvPr userDrawn="1"/>
            </p:nvSpPr>
            <p:spPr>
              <a:xfrm>
                <a:off x="849382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5" name="5-Point Star 294"/>
              <p:cNvSpPr/>
              <p:nvPr userDrawn="1"/>
            </p:nvSpPr>
            <p:spPr>
              <a:xfrm>
                <a:off x="87002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6" name="5-Point Star 295"/>
              <p:cNvSpPr/>
              <p:nvPr userDrawn="1"/>
            </p:nvSpPr>
            <p:spPr>
              <a:xfrm>
                <a:off x="87002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 name="5-Point Star 296"/>
              <p:cNvSpPr/>
              <p:nvPr userDrawn="1"/>
            </p:nvSpPr>
            <p:spPr>
              <a:xfrm>
                <a:off x="87002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8" name="5-Point Star 297"/>
              <p:cNvSpPr/>
              <p:nvPr userDrawn="1"/>
            </p:nvSpPr>
            <p:spPr>
              <a:xfrm>
                <a:off x="87002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9" name="5-Point Star 298"/>
              <p:cNvSpPr/>
              <p:nvPr userDrawn="1"/>
            </p:nvSpPr>
            <p:spPr>
              <a:xfrm>
                <a:off x="87002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0" name="5-Point Star 299"/>
              <p:cNvSpPr/>
              <p:nvPr userDrawn="1"/>
            </p:nvSpPr>
            <p:spPr>
              <a:xfrm>
                <a:off x="87002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1" name="5-Point Star 300"/>
              <p:cNvSpPr/>
              <p:nvPr userDrawn="1"/>
            </p:nvSpPr>
            <p:spPr>
              <a:xfrm>
                <a:off x="87002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sp>
        <p:nvSpPr>
          <p:cNvPr id="302" name="TextBox 301"/>
          <p:cNvSpPr txBox="1"/>
          <p:nvPr userDrawn="1"/>
        </p:nvSpPr>
        <p:spPr>
          <a:xfrm>
            <a:off x="457200" y="6281738"/>
            <a:ext cx="5183188" cy="277812"/>
          </a:xfrm>
          <a:prstGeom prst="rect">
            <a:avLst/>
          </a:prstGeom>
          <a:noFill/>
        </p:spPr>
        <p:txBody>
          <a:bodyPr wrap="none">
            <a:spAutoFit/>
          </a:bodyPr>
          <a:lstStyle/>
          <a:p>
            <a:pPr fontAlgn="auto">
              <a:spcBef>
                <a:spcPts val="0"/>
              </a:spcBef>
              <a:spcAft>
                <a:spcPts val="0"/>
              </a:spcAft>
              <a:defRPr/>
            </a:pPr>
            <a:r>
              <a:rPr lang="en-US" sz="1200" dirty="0">
                <a:solidFill>
                  <a:schemeClr val="bg1">
                    <a:lumMod val="65000"/>
                  </a:schemeClr>
                </a:solidFill>
                <a:latin typeface="+mn-lt"/>
              </a:rPr>
              <a:t>VETERANS HEALTH ADMINISTRATION – OFFICE OF RURAL HEALTH</a:t>
            </a:r>
          </a:p>
        </p:txBody>
      </p:sp>
      <p:sp>
        <p:nvSpPr>
          <p:cNvPr id="2" name="Title 1"/>
          <p:cNvSpPr>
            <a:spLocks noGrp="1"/>
          </p:cNvSpPr>
          <p:nvPr>
            <p:ph type="title"/>
          </p:nvPr>
        </p:nvSpPr>
        <p:spPr>
          <a:xfrm>
            <a:off x="722313" y="4406900"/>
            <a:ext cx="7772400" cy="1362075"/>
          </a:xfrm>
        </p:spPr>
        <p:txBody>
          <a:bodyPr anchor="t">
            <a:normAutofit/>
          </a:bodyPr>
          <a:lstStyle>
            <a:lvl1pPr algn="l">
              <a:defRPr sz="32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171905096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5" name="Group 305"/>
          <p:cNvGrpSpPr>
            <a:grpSpLocks/>
          </p:cNvGrpSpPr>
          <p:nvPr userDrawn="1"/>
        </p:nvGrpSpPr>
        <p:grpSpPr bwMode="auto">
          <a:xfrm>
            <a:off x="152400" y="222250"/>
            <a:ext cx="8763000" cy="1454150"/>
            <a:chOff x="152400" y="222250"/>
            <a:chExt cx="8763000" cy="1454150"/>
          </a:xfrm>
        </p:grpSpPr>
        <p:sp>
          <p:nvSpPr>
            <p:cNvPr id="6" name="Rectangle 5"/>
            <p:cNvSpPr/>
            <p:nvPr userDrawn="1"/>
          </p:nvSpPr>
          <p:spPr>
            <a:xfrm>
              <a:off x="219075" y="225425"/>
              <a:ext cx="8686800" cy="1417638"/>
            </a:xfrm>
            <a:prstGeom prst="rect">
              <a:avLst/>
            </a:prstGeom>
            <a:solidFill>
              <a:srgbClr val="0000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5"/>
            <p:cNvPicPr>
              <a:picLocks noChangeAspect="1" noChangeArrowheads="1"/>
            </p:cNvPicPr>
            <p:nvPr userDrawn="1"/>
          </p:nvPicPr>
          <p:blipFill>
            <a:blip r:embed="rId2" cstate="print"/>
            <a:srcRect l="690" t="16402" r="14830" b="34087"/>
            <a:stretch>
              <a:fillRect/>
            </a:stretch>
          </p:blipFill>
          <p:spPr bwMode="auto">
            <a:xfrm>
              <a:off x="152400" y="228600"/>
              <a:ext cx="8763000" cy="1447800"/>
            </a:xfrm>
            <a:prstGeom prst="rect">
              <a:avLst/>
            </a:prstGeom>
            <a:noFill/>
            <a:ln w="9525">
              <a:noFill/>
              <a:miter lim="800000"/>
              <a:headEnd/>
              <a:tailEnd/>
            </a:ln>
          </p:spPr>
        </p:pic>
        <p:grpSp>
          <p:nvGrpSpPr>
            <p:cNvPr id="8" name="Group 1362"/>
            <p:cNvGrpSpPr>
              <a:grpSpLocks/>
            </p:cNvGrpSpPr>
            <p:nvPr userDrawn="1"/>
          </p:nvGrpSpPr>
          <p:grpSpPr bwMode="auto">
            <a:xfrm>
              <a:off x="266700" y="222250"/>
              <a:ext cx="8623300" cy="1400175"/>
              <a:chOff x="266720" y="221457"/>
              <a:chExt cx="8624013" cy="1400966"/>
            </a:xfrm>
          </p:grpSpPr>
          <p:sp>
            <p:nvSpPr>
              <p:cNvPr id="9" name="5-Point Star 25"/>
              <p:cNvSpPr/>
              <p:nvPr userDrawn="1"/>
            </p:nvSpPr>
            <p:spPr>
              <a:xfrm>
                <a:off x="26672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5-Point Star 26"/>
              <p:cNvSpPr/>
              <p:nvPr userDrawn="1"/>
            </p:nvSpPr>
            <p:spPr>
              <a:xfrm>
                <a:off x="26672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5-Point Star 27"/>
              <p:cNvSpPr/>
              <p:nvPr userDrawn="1"/>
            </p:nvSpPr>
            <p:spPr>
              <a:xfrm>
                <a:off x="26672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5-Point Star 28"/>
              <p:cNvSpPr/>
              <p:nvPr userDrawn="1"/>
            </p:nvSpPr>
            <p:spPr>
              <a:xfrm>
                <a:off x="26672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5-Point Star 29"/>
              <p:cNvSpPr/>
              <p:nvPr userDrawn="1"/>
            </p:nvSpPr>
            <p:spPr>
              <a:xfrm>
                <a:off x="26672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5-Point Star 30"/>
              <p:cNvSpPr/>
              <p:nvPr userDrawn="1"/>
            </p:nvSpPr>
            <p:spPr>
              <a:xfrm>
                <a:off x="26672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5-Point Star 31"/>
              <p:cNvSpPr/>
              <p:nvPr userDrawn="1"/>
            </p:nvSpPr>
            <p:spPr>
              <a:xfrm>
                <a:off x="26672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5-Point Star 34"/>
              <p:cNvSpPr/>
              <p:nvPr userDrawn="1"/>
            </p:nvSpPr>
            <p:spPr>
              <a:xfrm>
                <a:off x="47311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5-Point Star 35"/>
              <p:cNvSpPr/>
              <p:nvPr userDrawn="1"/>
            </p:nvSpPr>
            <p:spPr>
              <a:xfrm>
                <a:off x="47311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5-Point Star 36"/>
              <p:cNvSpPr/>
              <p:nvPr userDrawn="1"/>
            </p:nvSpPr>
            <p:spPr>
              <a:xfrm>
                <a:off x="47311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5-Point Star 37"/>
              <p:cNvSpPr/>
              <p:nvPr userDrawn="1"/>
            </p:nvSpPr>
            <p:spPr>
              <a:xfrm>
                <a:off x="47311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5-Point Star 38"/>
              <p:cNvSpPr/>
              <p:nvPr userDrawn="1"/>
            </p:nvSpPr>
            <p:spPr>
              <a:xfrm>
                <a:off x="47311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5-Point Star 39"/>
              <p:cNvSpPr/>
              <p:nvPr userDrawn="1"/>
            </p:nvSpPr>
            <p:spPr>
              <a:xfrm>
                <a:off x="47311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5-Point Star 40"/>
              <p:cNvSpPr/>
              <p:nvPr userDrawn="1"/>
            </p:nvSpPr>
            <p:spPr>
              <a:xfrm>
                <a:off x="47311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5-Point Star 42"/>
              <p:cNvSpPr/>
              <p:nvPr userDrawn="1"/>
            </p:nvSpPr>
            <p:spPr>
              <a:xfrm>
                <a:off x="6779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5-Point Star 43"/>
              <p:cNvSpPr/>
              <p:nvPr userDrawn="1"/>
            </p:nvSpPr>
            <p:spPr>
              <a:xfrm>
                <a:off x="6779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5-Point Star 44"/>
              <p:cNvSpPr/>
              <p:nvPr userDrawn="1"/>
            </p:nvSpPr>
            <p:spPr>
              <a:xfrm>
                <a:off x="6779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5-Point Star 45"/>
              <p:cNvSpPr/>
              <p:nvPr userDrawn="1"/>
            </p:nvSpPr>
            <p:spPr>
              <a:xfrm>
                <a:off x="6779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5-Point Star 46"/>
              <p:cNvSpPr/>
              <p:nvPr userDrawn="1"/>
            </p:nvSpPr>
            <p:spPr>
              <a:xfrm>
                <a:off x="6779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5-Point Star 47"/>
              <p:cNvSpPr/>
              <p:nvPr userDrawn="1"/>
            </p:nvSpPr>
            <p:spPr>
              <a:xfrm>
                <a:off x="6779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5-Point Star 48"/>
              <p:cNvSpPr/>
              <p:nvPr userDrawn="1"/>
            </p:nvSpPr>
            <p:spPr>
              <a:xfrm>
                <a:off x="6779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5-Point Star 29"/>
              <p:cNvSpPr/>
              <p:nvPr userDrawn="1"/>
            </p:nvSpPr>
            <p:spPr>
              <a:xfrm>
                <a:off x="88430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5-Point Star 30"/>
              <p:cNvSpPr/>
              <p:nvPr userDrawn="1"/>
            </p:nvSpPr>
            <p:spPr>
              <a:xfrm>
                <a:off x="88430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5-Point Star 31"/>
              <p:cNvSpPr/>
              <p:nvPr userDrawn="1"/>
            </p:nvSpPr>
            <p:spPr>
              <a:xfrm>
                <a:off x="88430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5-Point Star 32"/>
              <p:cNvSpPr/>
              <p:nvPr userDrawn="1"/>
            </p:nvSpPr>
            <p:spPr>
              <a:xfrm>
                <a:off x="88430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5-Point Star 33"/>
              <p:cNvSpPr/>
              <p:nvPr userDrawn="1"/>
            </p:nvSpPr>
            <p:spPr>
              <a:xfrm>
                <a:off x="88430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5-Point Star 34"/>
              <p:cNvSpPr/>
              <p:nvPr userDrawn="1"/>
            </p:nvSpPr>
            <p:spPr>
              <a:xfrm>
                <a:off x="88430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5-Point Star 35"/>
              <p:cNvSpPr/>
              <p:nvPr userDrawn="1"/>
            </p:nvSpPr>
            <p:spPr>
              <a:xfrm>
                <a:off x="88430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5-Point Star 36"/>
              <p:cNvSpPr/>
              <p:nvPr userDrawn="1"/>
            </p:nvSpPr>
            <p:spPr>
              <a:xfrm>
                <a:off x="108911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5-Point Star 37"/>
              <p:cNvSpPr/>
              <p:nvPr userDrawn="1"/>
            </p:nvSpPr>
            <p:spPr>
              <a:xfrm>
                <a:off x="108911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5-Point Star 38"/>
              <p:cNvSpPr/>
              <p:nvPr userDrawn="1"/>
            </p:nvSpPr>
            <p:spPr>
              <a:xfrm>
                <a:off x="108911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5-Point Star 39"/>
              <p:cNvSpPr/>
              <p:nvPr userDrawn="1"/>
            </p:nvSpPr>
            <p:spPr>
              <a:xfrm>
                <a:off x="108911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5-Point Star 40"/>
              <p:cNvSpPr/>
              <p:nvPr userDrawn="1"/>
            </p:nvSpPr>
            <p:spPr>
              <a:xfrm>
                <a:off x="108911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5-Point Star 41"/>
              <p:cNvSpPr/>
              <p:nvPr userDrawn="1"/>
            </p:nvSpPr>
            <p:spPr>
              <a:xfrm>
                <a:off x="108911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5-Point Star 42"/>
              <p:cNvSpPr/>
              <p:nvPr userDrawn="1"/>
            </p:nvSpPr>
            <p:spPr>
              <a:xfrm>
                <a:off x="108911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5-Point Star 43"/>
              <p:cNvSpPr/>
              <p:nvPr userDrawn="1"/>
            </p:nvSpPr>
            <p:spPr>
              <a:xfrm>
                <a:off x="129550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5-Point Star 44"/>
              <p:cNvSpPr/>
              <p:nvPr userDrawn="1"/>
            </p:nvSpPr>
            <p:spPr>
              <a:xfrm>
                <a:off x="129550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5-Point Star 45"/>
              <p:cNvSpPr/>
              <p:nvPr userDrawn="1"/>
            </p:nvSpPr>
            <p:spPr>
              <a:xfrm>
                <a:off x="129550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5-Point Star 46"/>
              <p:cNvSpPr/>
              <p:nvPr userDrawn="1"/>
            </p:nvSpPr>
            <p:spPr>
              <a:xfrm>
                <a:off x="129550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5-Point Star 47"/>
              <p:cNvSpPr/>
              <p:nvPr userDrawn="1"/>
            </p:nvSpPr>
            <p:spPr>
              <a:xfrm>
                <a:off x="129550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5-Point Star 48"/>
              <p:cNvSpPr/>
              <p:nvPr userDrawn="1"/>
            </p:nvSpPr>
            <p:spPr>
              <a:xfrm>
                <a:off x="129550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5-Point Star 49"/>
              <p:cNvSpPr/>
              <p:nvPr userDrawn="1"/>
            </p:nvSpPr>
            <p:spPr>
              <a:xfrm>
                <a:off x="129550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5-Point Star 50"/>
              <p:cNvSpPr/>
              <p:nvPr userDrawn="1"/>
            </p:nvSpPr>
            <p:spPr>
              <a:xfrm>
                <a:off x="150031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5-Point Star 51"/>
              <p:cNvSpPr/>
              <p:nvPr userDrawn="1"/>
            </p:nvSpPr>
            <p:spPr>
              <a:xfrm>
                <a:off x="150031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5-Point Star 52"/>
              <p:cNvSpPr/>
              <p:nvPr userDrawn="1"/>
            </p:nvSpPr>
            <p:spPr>
              <a:xfrm>
                <a:off x="150031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5-Point Star 53"/>
              <p:cNvSpPr/>
              <p:nvPr userDrawn="1"/>
            </p:nvSpPr>
            <p:spPr>
              <a:xfrm>
                <a:off x="150031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5-Point Star 54"/>
              <p:cNvSpPr/>
              <p:nvPr userDrawn="1"/>
            </p:nvSpPr>
            <p:spPr>
              <a:xfrm>
                <a:off x="150031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5-Point Star 55"/>
              <p:cNvSpPr/>
              <p:nvPr userDrawn="1"/>
            </p:nvSpPr>
            <p:spPr>
              <a:xfrm>
                <a:off x="150031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5-Point Star 56"/>
              <p:cNvSpPr/>
              <p:nvPr userDrawn="1"/>
            </p:nvSpPr>
            <p:spPr>
              <a:xfrm>
                <a:off x="150031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5-Point Star 57"/>
              <p:cNvSpPr/>
              <p:nvPr userDrawn="1"/>
            </p:nvSpPr>
            <p:spPr>
              <a:xfrm>
                <a:off x="170670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5-Point Star 58"/>
              <p:cNvSpPr/>
              <p:nvPr userDrawn="1"/>
            </p:nvSpPr>
            <p:spPr>
              <a:xfrm>
                <a:off x="170670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5-Point Star 59"/>
              <p:cNvSpPr/>
              <p:nvPr userDrawn="1"/>
            </p:nvSpPr>
            <p:spPr>
              <a:xfrm>
                <a:off x="170670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5-Point Star 60"/>
              <p:cNvSpPr/>
              <p:nvPr userDrawn="1"/>
            </p:nvSpPr>
            <p:spPr>
              <a:xfrm>
                <a:off x="170670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5-Point Star 61"/>
              <p:cNvSpPr/>
              <p:nvPr userDrawn="1"/>
            </p:nvSpPr>
            <p:spPr>
              <a:xfrm>
                <a:off x="170670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5-Point Star 62"/>
              <p:cNvSpPr/>
              <p:nvPr userDrawn="1"/>
            </p:nvSpPr>
            <p:spPr>
              <a:xfrm>
                <a:off x="170670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5-Point Star 63"/>
              <p:cNvSpPr/>
              <p:nvPr userDrawn="1"/>
            </p:nvSpPr>
            <p:spPr>
              <a:xfrm>
                <a:off x="170670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5-Point Star 64"/>
              <p:cNvSpPr/>
              <p:nvPr userDrawn="1"/>
            </p:nvSpPr>
            <p:spPr>
              <a:xfrm>
                <a:off x="191150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5-Point Star 65"/>
              <p:cNvSpPr/>
              <p:nvPr userDrawn="1"/>
            </p:nvSpPr>
            <p:spPr>
              <a:xfrm>
                <a:off x="191150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5-Point Star 66"/>
              <p:cNvSpPr/>
              <p:nvPr userDrawn="1"/>
            </p:nvSpPr>
            <p:spPr>
              <a:xfrm>
                <a:off x="191150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5-Point Star 67"/>
              <p:cNvSpPr/>
              <p:nvPr userDrawn="1"/>
            </p:nvSpPr>
            <p:spPr>
              <a:xfrm>
                <a:off x="191150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5-Point Star 68"/>
              <p:cNvSpPr/>
              <p:nvPr userDrawn="1"/>
            </p:nvSpPr>
            <p:spPr>
              <a:xfrm>
                <a:off x="191150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5-Point Star 69"/>
              <p:cNvSpPr/>
              <p:nvPr userDrawn="1"/>
            </p:nvSpPr>
            <p:spPr>
              <a:xfrm>
                <a:off x="191150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5-Point Star 70"/>
              <p:cNvSpPr/>
              <p:nvPr userDrawn="1"/>
            </p:nvSpPr>
            <p:spPr>
              <a:xfrm>
                <a:off x="191150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5-Point Star 71"/>
              <p:cNvSpPr/>
              <p:nvPr userDrawn="1"/>
            </p:nvSpPr>
            <p:spPr>
              <a:xfrm>
                <a:off x="211789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5-Point Star 72"/>
              <p:cNvSpPr/>
              <p:nvPr userDrawn="1"/>
            </p:nvSpPr>
            <p:spPr>
              <a:xfrm>
                <a:off x="211789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5-Point Star 73"/>
              <p:cNvSpPr/>
              <p:nvPr userDrawn="1"/>
            </p:nvSpPr>
            <p:spPr>
              <a:xfrm>
                <a:off x="211789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5-Point Star 74"/>
              <p:cNvSpPr/>
              <p:nvPr userDrawn="1"/>
            </p:nvSpPr>
            <p:spPr>
              <a:xfrm>
                <a:off x="211789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5-Point Star 75"/>
              <p:cNvSpPr/>
              <p:nvPr userDrawn="1"/>
            </p:nvSpPr>
            <p:spPr>
              <a:xfrm>
                <a:off x="211789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5-Point Star 76"/>
              <p:cNvSpPr/>
              <p:nvPr userDrawn="1"/>
            </p:nvSpPr>
            <p:spPr>
              <a:xfrm>
                <a:off x="211789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5-Point Star 77"/>
              <p:cNvSpPr/>
              <p:nvPr userDrawn="1"/>
            </p:nvSpPr>
            <p:spPr>
              <a:xfrm>
                <a:off x="211789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5-Point Star 78"/>
              <p:cNvSpPr/>
              <p:nvPr userDrawn="1"/>
            </p:nvSpPr>
            <p:spPr>
              <a:xfrm>
                <a:off x="232429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5-Point Star 79"/>
              <p:cNvSpPr/>
              <p:nvPr userDrawn="1"/>
            </p:nvSpPr>
            <p:spPr>
              <a:xfrm>
                <a:off x="232429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5-Point Star 80"/>
              <p:cNvSpPr/>
              <p:nvPr userDrawn="1"/>
            </p:nvSpPr>
            <p:spPr>
              <a:xfrm>
                <a:off x="232429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5-Point Star 81"/>
              <p:cNvSpPr/>
              <p:nvPr userDrawn="1"/>
            </p:nvSpPr>
            <p:spPr>
              <a:xfrm>
                <a:off x="232429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5-Point Star 82"/>
              <p:cNvSpPr/>
              <p:nvPr userDrawn="1"/>
            </p:nvSpPr>
            <p:spPr>
              <a:xfrm>
                <a:off x="232429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5-Point Star 83"/>
              <p:cNvSpPr/>
              <p:nvPr userDrawn="1"/>
            </p:nvSpPr>
            <p:spPr>
              <a:xfrm>
                <a:off x="232429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5-Point Star 84"/>
              <p:cNvSpPr/>
              <p:nvPr userDrawn="1"/>
            </p:nvSpPr>
            <p:spPr>
              <a:xfrm>
                <a:off x="232429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5-Point Star 85"/>
              <p:cNvSpPr/>
              <p:nvPr userDrawn="1"/>
            </p:nvSpPr>
            <p:spPr>
              <a:xfrm>
                <a:off x="252909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5-Point Star 86"/>
              <p:cNvSpPr/>
              <p:nvPr userDrawn="1"/>
            </p:nvSpPr>
            <p:spPr>
              <a:xfrm>
                <a:off x="252909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5-Point Star 87"/>
              <p:cNvSpPr/>
              <p:nvPr userDrawn="1"/>
            </p:nvSpPr>
            <p:spPr>
              <a:xfrm>
                <a:off x="252909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5-Point Star 88"/>
              <p:cNvSpPr/>
              <p:nvPr userDrawn="1"/>
            </p:nvSpPr>
            <p:spPr>
              <a:xfrm>
                <a:off x="252909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5-Point Star 89"/>
              <p:cNvSpPr/>
              <p:nvPr userDrawn="1"/>
            </p:nvSpPr>
            <p:spPr>
              <a:xfrm>
                <a:off x="252909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5-Point Star 90"/>
              <p:cNvSpPr/>
              <p:nvPr userDrawn="1"/>
            </p:nvSpPr>
            <p:spPr>
              <a:xfrm>
                <a:off x="252909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5-Point Star 91"/>
              <p:cNvSpPr/>
              <p:nvPr userDrawn="1"/>
            </p:nvSpPr>
            <p:spPr>
              <a:xfrm>
                <a:off x="252909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5-Point Star 92"/>
              <p:cNvSpPr/>
              <p:nvPr userDrawn="1"/>
            </p:nvSpPr>
            <p:spPr>
              <a:xfrm>
                <a:off x="273548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5-Point Star 93"/>
              <p:cNvSpPr/>
              <p:nvPr userDrawn="1"/>
            </p:nvSpPr>
            <p:spPr>
              <a:xfrm>
                <a:off x="273548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5-Point Star 94"/>
              <p:cNvSpPr/>
              <p:nvPr userDrawn="1"/>
            </p:nvSpPr>
            <p:spPr>
              <a:xfrm>
                <a:off x="273548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5-Point Star 95"/>
              <p:cNvSpPr/>
              <p:nvPr userDrawn="1"/>
            </p:nvSpPr>
            <p:spPr>
              <a:xfrm>
                <a:off x="273548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5-Point Star 96"/>
              <p:cNvSpPr/>
              <p:nvPr userDrawn="1"/>
            </p:nvSpPr>
            <p:spPr>
              <a:xfrm>
                <a:off x="273548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5-Point Star 97"/>
              <p:cNvSpPr/>
              <p:nvPr userDrawn="1"/>
            </p:nvSpPr>
            <p:spPr>
              <a:xfrm>
                <a:off x="273548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5-Point Star 98"/>
              <p:cNvSpPr/>
              <p:nvPr userDrawn="1"/>
            </p:nvSpPr>
            <p:spPr>
              <a:xfrm>
                <a:off x="273548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5-Point Star 99"/>
              <p:cNvSpPr/>
              <p:nvPr userDrawn="1"/>
            </p:nvSpPr>
            <p:spPr>
              <a:xfrm>
                <a:off x="294029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5-Point Star 100"/>
              <p:cNvSpPr/>
              <p:nvPr userDrawn="1"/>
            </p:nvSpPr>
            <p:spPr>
              <a:xfrm>
                <a:off x="294029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5-Point Star 101"/>
              <p:cNvSpPr/>
              <p:nvPr userDrawn="1"/>
            </p:nvSpPr>
            <p:spPr>
              <a:xfrm>
                <a:off x="294029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5-Point Star 102"/>
              <p:cNvSpPr/>
              <p:nvPr userDrawn="1"/>
            </p:nvSpPr>
            <p:spPr>
              <a:xfrm>
                <a:off x="294029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5-Point Star 103"/>
              <p:cNvSpPr/>
              <p:nvPr userDrawn="1"/>
            </p:nvSpPr>
            <p:spPr>
              <a:xfrm>
                <a:off x="294029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5-Point Star 104"/>
              <p:cNvSpPr/>
              <p:nvPr userDrawn="1"/>
            </p:nvSpPr>
            <p:spPr>
              <a:xfrm>
                <a:off x="294029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5-Point Star 105"/>
              <p:cNvSpPr/>
              <p:nvPr userDrawn="1"/>
            </p:nvSpPr>
            <p:spPr>
              <a:xfrm>
                <a:off x="294029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5-Point Star 106"/>
              <p:cNvSpPr/>
              <p:nvPr userDrawn="1"/>
            </p:nvSpPr>
            <p:spPr>
              <a:xfrm>
                <a:off x="314668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5-Point Star 107"/>
              <p:cNvSpPr/>
              <p:nvPr userDrawn="1"/>
            </p:nvSpPr>
            <p:spPr>
              <a:xfrm>
                <a:off x="314668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5-Point Star 108"/>
              <p:cNvSpPr/>
              <p:nvPr userDrawn="1"/>
            </p:nvSpPr>
            <p:spPr>
              <a:xfrm>
                <a:off x="314668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5-Point Star 109"/>
              <p:cNvSpPr/>
              <p:nvPr userDrawn="1"/>
            </p:nvSpPr>
            <p:spPr>
              <a:xfrm>
                <a:off x="314668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5-Point Star 110"/>
              <p:cNvSpPr/>
              <p:nvPr userDrawn="1"/>
            </p:nvSpPr>
            <p:spPr>
              <a:xfrm>
                <a:off x="314668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5-Point Star 111"/>
              <p:cNvSpPr/>
              <p:nvPr userDrawn="1"/>
            </p:nvSpPr>
            <p:spPr>
              <a:xfrm>
                <a:off x="314668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5-Point Star 112"/>
              <p:cNvSpPr/>
              <p:nvPr userDrawn="1"/>
            </p:nvSpPr>
            <p:spPr>
              <a:xfrm>
                <a:off x="314668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5-Point Star 113"/>
              <p:cNvSpPr/>
              <p:nvPr userDrawn="1"/>
            </p:nvSpPr>
            <p:spPr>
              <a:xfrm>
                <a:off x="335148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5-Point Star 114"/>
              <p:cNvSpPr/>
              <p:nvPr userDrawn="1"/>
            </p:nvSpPr>
            <p:spPr>
              <a:xfrm>
                <a:off x="335148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5-Point Star 115"/>
              <p:cNvSpPr/>
              <p:nvPr userDrawn="1"/>
            </p:nvSpPr>
            <p:spPr>
              <a:xfrm>
                <a:off x="335148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5-Point Star 116"/>
              <p:cNvSpPr/>
              <p:nvPr userDrawn="1"/>
            </p:nvSpPr>
            <p:spPr>
              <a:xfrm>
                <a:off x="335148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5-Point Star 117"/>
              <p:cNvSpPr/>
              <p:nvPr userDrawn="1"/>
            </p:nvSpPr>
            <p:spPr>
              <a:xfrm>
                <a:off x="335148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9" name="5-Point Star 118"/>
              <p:cNvSpPr/>
              <p:nvPr userDrawn="1"/>
            </p:nvSpPr>
            <p:spPr>
              <a:xfrm>
                <a:off x="335148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0" name="5-Point Star 119"/>
              <p:cNvSpPr/>
              <p:nvPr userDrawn="1"/>
            </p:nvSpPr>
            <p:spPr>
              <a:xfrm>
                <a:off x="335148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5-Point Star 120"/>
              <p:cNvSpPr/>
              <p:nvPr userDrawn="1"/>
            </p:nvSpPr>
            <p:spPr>
              <a:xfrm>
                <a:off x="355788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5-Point Star 121"/>
              <p:cNvSpPr/>
              <p:nvPr userDrawn="1"/>
            </p:nvSpPr>
            <p:spPr>
              <a:xfrm>
                <a:off x="355788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5-Point Star 122"/>
              <p:cNvSpPr/>
              <p:nvPr userDrawn="1"/>
            </p:nvSpPr>
            <p:spPr>
              <a:xfrm>
                <a:off x="355788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5-Point Star 123"/>
              <p:cNvSpPr/>
              <p:nvPr userDrawn="1"/>
            </p:nvSpPr>
            <p:spPr>
              <a:xfrm>
                <a:off x="355788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5-Point Star 124"/>
              <p:cNvSpPr/>
              <p:nvPr userDrawn="1"/>
            </p:nvSpPr>
            <p:spPr>
              <a:xfrm>
                <a:off x="355788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5-Point Star 125"/>
              <p:cNvSpPr/>
              <p:nvPr userDrawn="1"/>
            </p:nvSpPr>
            <p:spPr>
              <a:xfrm>
                <a:off x="355788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5-Point Star 126"/>
              <p:cNvSpPr/>
              <p:nvPr userDrawn="1"/>
            </p:nvSpPr>
            <p:spPr>
              <a:xfrm>
                <a:off x="355788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5-Point Star 127"/>
              <p:cNvSpPr/>
              <p:nvPr userDrawn="1"/>
            </p:nvSpPr>
            <p:spPr>
              <a:xfrm>
                <a:off x="376427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9" name="5-Point Star 128"/>
              <p:cNvSpPr/>
              <p:nvPr userDrawn="1"/>
            </p:nvSpPr>
            <p:spPr>
              <a:xfrm>
                <a:off x="376427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0" name="5-Point Star 129"/>
              <p:cNvSpPr/>
              <p:nvPr userDrawn="1"/>
            </p:nvSpPr>
            <p:spPr>
              <a:xfrm>
                <a:off x="376427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1" name="5-Point Star 130"/>
              <p:cNvSpPr/>
              <p:nvPr userDrawn="1"/>
            </p:nvSpPr>
            <p:spPr>
              <a:xfrm>
                <a:off x="376427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2" name="5-Point Star 131"/>
              <p:cNvSpPr/>
              <p:nvPr userDrawn="1"/>
            </p:nvSpPr>
            <p:spPr>
              <a:xfrm>
                <a:off x="376427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5-Point Star 132"/>
              <p:cNvSpPr/>
              <p:nvPr userDrawn="1"/>
            </p:nvSpPr>
            <p:spPr>
              <a:xfrm>
                <a:off x="376427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5-Point Star 133"/>
              <p:cNvSpPr/>
              <p:nvPr userDrawn="1"/>
            </p:nvSpPr>
            <p:spPr>
              <a:xfrm>
                <a:off x="376427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5" name="5-Point Star 134"/>
              <p:cNvSpPr/>
              <p:nvPr userDrawn="1"/>
            </p:nvSpPr>
            <p:spPr>
              <a:xfrm>
                <a:off x="396907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6" name="5-Point Star 135"/>
              <p:cNvSpPr/>
              <p:nvPr userDrawn="1"/>
            </p:nvSpPr>
            <p:spPr>
              <a:xfrm>
                <a:off x="396907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7" name="5-Point Star 136"/>
              <p:cNvSpPr/>
              <p:nvPr userDrawn="1"/>
            </p:nvSpPr>
            <p:spPr>
              <a:xfrm>
                <a:off x="396907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8" name="5-Point Star 137"/>
              <p:cNvSpPr/>
              <p:nvPr userDrawn="1"/>
            </p:nvSpPr>
            <p:spPr>
              <a:xfrm>
                <a:off x="396907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5-Point Star 138"/>
              <p:cNvSpPr/>
              <p:nvPr userDrawn="1"/>
            </p:nvSpPr>
            <p:spPr>
              <a:xfrm>
                <a:off x="396907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0" name="5-Point Star 139"/>
              <p:cNvSpPr/>
              <p:nvPr userDrawn="1"/>
            </p:nvSpPr>
            <p:spPr>
              <a:xfrm>
                <a:off x="396907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1" name="5-Point Star 140"/>
              <p:cNvSpPr/>
              <p:nvPr userDrawn="1"/>
            </p:nvSpPr>
            <p:spPr>
              <a:xfrm>
                <a:off x="396907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2" name="5-Point Star 141"/>
              <p:cNvSpPr/>
              <p:nvPr userDrawn="1"/>
            </p:nvSpPr>
            <p:spPr>
              <a:xfrm>
                <a:off x="417546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5-Point Star 142"/>
              <p:cNvSpPr/>
              <p:nvPr userDrawn="1"/>
            </p:nvSpPr>
            <p:spPr>
              <a:xfrm>
                <a:off x="417546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5-Point Star 143"/>
              <p:cNvSpPr/>
              <p:nvPr userDrawn="1"/>
            </p:nvSpPr>
            <p:spPr>
              <a:xfrm>
                <a:off x="417546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5-Point Star 144"/>
              <p:cNvSpPr/>
              <p:nvPr userDrawn="1"/>
            </p:nvSpPr>
            <p:spPr>
              <a:xfrm>
                <a:off x="417546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5-Point Star 145"/>
              <p:cNvSpPr/>
              <p:nvPr userDrawn="1"/>
            </p:nvSpPr>
            <p:spPr>
              <a:xfrm>
                <a:off x="417546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5-Point Star 146"/>
              <p:cNvSpPr/>
              <p:nvPr userDrawn="1"/>
            </p:nvSpPr>
            <p:spPr>
              <a:xfrm>
                <a:off x="417546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5-Point Star 147"/>
              <p:cNvSpPr/>
              <p:nvPr userDrawn="1"/>
            </p:nvSpPr>
            <p:spPr>
              <a:xfrm>
                <a:off x="417546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5-Point Star 148"/>
              <p:cNvSpPr/>
              <p:nvPr userDrawn="1"/>
            </p:nvSpPr>
            <p:spPr>
              <a:xfrm>
                <a:off x="438027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5-Point Star 149"/>
              <p:cNvSpPr/>
              <p:nvPr userDrawn="1"/>
            </p:nvSpPr>
            <p:spPr>
              <a:xfrm>
                <a:off x="438027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1" name="5-Point Star 150"/>
              <p:cNvSpPr/>
              <p:nvPr userDrawn="1"/>
            </p:nvSpPr>
            <p:spPr>
              <a:xfrm>
                <a:off x="438027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5-Point Star 151"/>
              <p:cNvSpPr/>
              <p:nvPr userDrawn="1"/>
            </p:nvSpPr>
            <p:spPr>
              <a:xfrm>
                <a:off x="438027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5-Point Star 152"/>
              <p:cNvSpPr/>
              <p:nvPr userDrawn="1"/>
            </p:nvSpPr>
            <p:spPr>
              <a:xfrm>
                <a:off x="438027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5-Point Star 153"/>
              <p:cNvSpPr/>
              <p:nvPr userDrawn="1"/>
            </p:nvSpPr>
            <p:spPr>
              <a:xfrm>
                <a:off x="438027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 name="5-Point Star 154"/>
              <p:cNvSpPr/>
              <p:nvPr userDrawn="1"/>
            </p:nvSpPr>
            <p:spPr>
              <a:xfrm>
                <a:off x="438027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6" name="5-Point Star 155"/>
              <p:cNvSpPr/>
              <p:nvPr userDrawn="1"/>
            </p:nvSpPr>
            <p:spPr>
              <a:xfrm>
                <a:off x="458666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7" name="5-Point Star 156"/>
              <p:cNvSpPr/>
              <p:nvPr userDrawn="1"/>
            </p:nvSpPr>
            <p:spPr>
              <a:xfrm>
                <a:off x="458666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8" name="5-Point Star 157"/>
              <p:cNvSpPr/>
              <p:nvPr userDrawn="1"/>
            </p:nvSpPr>
            <p:spPr>
              <a:xfrm>
                <a:off x="458666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9" name="5-Point Star 158"/>
              <p:cNvSpPr/>
              <p:nvPr userDrawn="1"/>
            </p:nvSpPr>
            <p:spPr>
              <a:xfrm>
                <a:off x="458666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5-Point Star 159"/>
              <p:cNvSpPr/>
              <p:nvPr userDrawn="1"/>
            </p:nvSpPr>
            <p:spPr>
              <a:xfrm>
                <a:off x="458666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5-Point Star 160"/>
              <p:cNvSpPr/>
              <p:nvPr userDrawn="1"/>
            </p:nvSpPr>
            <p:spPr>
              <a:xfrm>
                <a:off x="458666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5-Point Star 161"/>
              <p:cNvSpPr/>
              <p:nvPr userDrawn="1"/>
            </p:nvSpPr>
            <p:spPr>
              <a:xfrm>
                <a:off x="458666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5-Point Star 162"/>
              <p:cNvSpPr/>
              <p:nvPr userDrawn="1"/>
            </p:nvSpPr>
            <p:spPr>
              <a:xfrm>
                <a:off x="479146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5-Point Star 163"/>
              <p:cNvSpPr/>
              <p:nvPr userDrawn="1"/>
            </p:nvSpPr>
            <p:spPr>
              <a:xfrm>
                <a:off x="479146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 name="5-Point Star 164"/>
              <p:cNvSpPr/>
              <p:nvPr userDrawn="1"/>
            </p:nvSpPr>
            <p:spPr>
              <a:xfrm>
                <a:off x="479146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5-Point Star 165"/>
              <p:cNvSpPr/>
              <p:nvPr userDrawn="1"/>
            </p:nvSpPr>
            <p:spPr>
              <a:xfrm>
                <a:off x="479146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7" name="5-Point Star 166"/>
              <p:cNvSpPr/>
              <p:nvPr userDrawn="1"/>
            </p:nvSpPr>
            <p:spPr>
              <a:xfrm>
                <a:off x="479146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8" name="5-Point Star 167"/>
              <p:cNvSpPr/>
              <p:nvPr userDrawn="1"/>
            </p:nvSpPr>
            <p:spPr>
              <a:xfrm>
                <a:off x="479146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9" name="5-Point Star 168"/>
              <p:cNvSpPr/>
              <p:nvPr userDrawn="1"/>
            </p:nvSpPr>
            <p:spPr>
              <a:xfrm>
                <a:off x="479146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5-Point Star 169"/>
              <p:cNvSpPr/>
              <p:nvPr userDrawn="1"/>
            </p:nvSpPr>
            <p:spPr>
              <a:xfrm>
                <a:off x="499786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1" name="5-Point Star 170"/>
              <p:cNvSpPr/>
              <p:nvPr userDrawn="1"/>
            </p:nvSpPr>
            <p:spPr>
              <a:xfrm>
                <a:off x="499786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2" name="5-Point Star 171"/>
              <p:cNvSpPr/>
              <p:nvPr userDrawn="1"/>
            </p:nvSpPr>
            <p:spPr>
              <a:xfrm>
                <a:off x="499786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3" name="5-Point Star 172"/>
              <p:cNvSpPr/>
              <p:nvPr userDrawn="1"/>
            </p:nvSpPr>
            <p:spPr>
              <a:xfrm>
                <a:off x="499786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 name="5-Point Star 173"/>
              <p:cNvSpPr/>
              <p:nvPr userDrawn="1"/>
            </p:nvSpPr>
            <p:spPr>
              <a:xfrm>
                <a:off x="499786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5" name="5-Point Star 174"/>
              <p:cNvSpPr/>
              <p:nvPr userDrawn="1"/>
            </p:nvSpPr>
            <p:spPr>
              <a:xfrm>
                <a:off x="499786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6" name="5-Point Star 175"/>
              <p:cNvSpPr/>
              <p:nvPr userDrawn="1"/>
            </p:nvSpPr>
            <p:spPr>
              <a:xfrm>
                <a:off x="499786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7" name="5-Point Star 176"/>
              <p:cNvSpPr/>
              <p:nvPr userDrawn="1"/>
            </p:nvSpPr>
            <p:spPr>
              <a:xfrm>
                <a:off x="520266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8" name="5-Point Star 177"/>
              <p:cNvSpPr/>
              <p:nvPr userDrawn="1"/>
            </p:nvSpPr>
            <p:spPr>
              <a:xfrm>
                <a:off x="520266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9" name="5-Point Star 178"/>
              <p:cNvSpPr/>
              <p:nvPr userDrawn="1"/>
            </p:nvSpPr>
            <p:spPr>
              <a:xfrm>
                <a:off x="520266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0" name="5-Point Star 179"/>
              <p:cNvSpPr/>
              <p:nvPr userDrawn="1"/>
            </p:nvSpPr>
            <p:spPr>
              <a:xfrm>
                <a:off x="520266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1" name="5-Point Star 180"/>
              <p:cNvSpPr/>
              <p:nvPr userDrawn="1"/>
            </p:nvSpPr>
            <p:spPr>
              <a:xfrm>
                <a:off x="520266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2" name="5-Point Star 181"/>
              <p:cNvSpPr/>
              <p:nvPr userDrawn="1"/>
            </p:nvSpPr>
            <p:spPr>
              <a:xfrm>
                <a:off x="520266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3" name="5-Point Star 182"/>
              <p:cNvSpPr/>
              <p:nvPr userDrawn="1"/>
            </p:nvSpPr>
            <p:spPr>
              <a:xfrm>
                <a:off x="520266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 name="5-Point Star 183"/>
              <p:cNvSpPr/>
              <p:nvPr userDrawn="1"/>
            </p:nvSpPr>
            <p:spPr>
              <a:xfrm>
                <a:off x="540905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5" name="5-Point Star 184"/>
              <p:cNvSpPr/>
              <p:nvPr userDrawn="1"/>
            </p:nvSpPr>
            <p:spPr>
              <a:xfrm>
                <a:off x="540905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6" name="5-Point Star 185"/>
              <p:cNvSpPr/>
              <p:nvPr userDrawn="1"/>
            </p:nvSpPr>
            <p:spPr>
              <a:xfrm>
                <a:off x="540905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7" name="5-Point Star 186"/>
              <p:cNvSpPr/>
              <p:nvPr userDrawn="1"/>
            </p:nvSpPr>
            <p:spPr>
              <a:xfrm>
                <a:off x="540905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8" name="5-Point Star 187"/>
              <p:cNvSpPr/>
              <p:nvPr userDrawn="1"/>
            </p:nvSpPr>
            <p:spPr>
              <a:xfrm>
                <a:off x="540905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9" name="5-Point Star 188"/>
              <p:cNvSpPr/>
              <p:nvPr userDrawn="1"/>
            </p:nvSpPr>
            <p:spPr>
              <a:xfrm>
                <a:off x="540905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0" name="5-Point Star 189"/>
              <p:cNvSpPr/>
              <p:nvPr userDrawn="1"/>
            </p:nvSpPr>
            <p:spPr>
              <a:xfrm>
                <a:off x="540905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1" name="5-Point Star 190"/>
              <p:cNvSpPr/>
              <p:nvPr userDrawn="1"/>
            </p:nvSpPr>
            <p:spPr>
              <a:xfrm>
                <a:off x="561545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2" name="5-Point Star 191"/>
              <p:cNvSpPr/>
              <p:nvPr userDrawn="1"/>
            </p:nvSpPr>
            <p:spPr>
              <a:xfrm>
                <a:off x="561545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3" name="5-Point Star 192"/>
              <p:cNvSpPr/>
              <p:nvPr userDrawn="1"/>
            </p:nvSpPr>
            <p:spPr>
              <a:xfrm>
                <a:off x="561545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 name="5-Point Star 193"/>
              <p:cNvSpPr/>
              <p:nvPr userDrawn="1"/>
            </p:nvSpPr>
            <p:spPr>
              <a:xfrm>
                <a:off x="561545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 name="5-Point Star 194"/>
              <p:cNvSpPr/>
              <p:nvPr userDrawn="1"/>
            </p:nvSpPr>
            <p:spPr>
              <a:xfrm>
                <a:off x="561545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6" name="5-Point Star 195"/>
              <p:cNvSpPr/>
              <p:nvPr userDrawn="1"/>
            </p:nvSpPr>
            <p:spPr>
              <a:xfrm>
                <a:off x="561545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7" name="5-Point Star 196"/>
              <p:cNvSpPr/>
              <p:nvPr userDrawn="1"/>
            </p:nvSpPr>
            <p:spPr>
              <a:xfrm>
                <a:off x="561545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8" name="5-Point Star 197"/>
              <p:cNvSpPr/>
              <p:nvPr userDrawn="1"/>
            </p:nvSpPr>
            <p:spPr>
              <a:xfrm>
                <a:off x="582025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9" name="5-Point Star 198"/>
              <p:cNvSpPr/>
              <p:nvPr userDrawn="1"/>
            </p:nvSpPr>
            <p:spPr>
              <a:xfrm>
                <a:off x="582025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0" name="5-Point Star 199"/>
              <p:cNvSpPr/>
              <p:nvPr userDrawn="1"/>
            </p:nvSpPr>
            <p:spPr>
              <a:xfrm>
                <a:off x="582025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1" name="5-Point Star 200"/>
              <p:cNvSpPr/>
              <p:nvPr userDrawn="1"/>
            </p:nvSpPr>
            <p:spPr>
              <a:xfrm>
                <a:off x="582025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2" name="5-Point Star 201"/>
              <p:cNvSpPr/>
              <p:nvPr userDrawn="1"/>
            </p:nvSpPr>
            <p:spPr>
              <a:xfrm>
                <a:off x="582025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3" name="5-Point Star 202"/>
              <p:cNvSpPr/>
              <p:nvPr userDrawn="1"/>
            </p:nvSpPr>
            <p:spPr>
              <a:xfrm>
                <a:off x="582025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 name="5-Point Star 203"/>
              <p:cNvSpPr/>
              <p:nvPr userDrawn="1"/>
            </p:nvSpPr>
            <p:spPr>
              <a:xfrm>
                <a:off x="582025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 name="5-Point Star 204"/>
              <p:cNvSpPr/>
              <p:nvPr userDrawn="1"/>
            </p:nvSpPr>
            <p:spPr>
              <a:xfrm>
                <a:off x="602664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6" name="5-Point Star 205"/>
              <p:cNvSpPr/>
              <p:nvPr userDrawn="1"/>
            </p:nvSpPr>
            <p:spPr>
              <a:xfrm>
                <a:off x="602664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7" name="5-Point Star 206"/>
              <p:cNvSpPr/>
              <p:nvPr userDrawn="1"/>
            </p:nvSpPr>
            <p:spPr>
              <a:xfrm>
                <a:off x="602664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8" name="5-Point Star 207"/>
              <p:cNvSpPr/>
              <p:nvPr userDrawn="1"/>
            </p:nvSpPr>
            <p:spPr>
              <a:xfrm>
                <a:off x="602664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9" name="5-Point Star 208"/>
              <p:cNvSpPr/>
              <p:nvPr userDrawn="1"/>
            </p:nvSpPr>
            <p:spPr>
              <a:xfrm>
                <a:off x="602664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0" name="5-Point Star 209"/>
              <p:cNvSpPr/>
              <p:nvPr userDrawn="1"/>
            </p:nvSpPr>
            <p:spPr>
              <a:xfrm>
                <a:off x="602664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1" name="5-Point Star 210"/>
              <p:cNvSpPr/>
              <p:nvPr userDrawn="1"/>
            </p:nvSpPr>
            <p:spPr>
              <a:xfrm>
                <a:off x="602664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2" name="5-Point Star 211"/>
              <p:cNvSpPr/>
              <p:nvPr userDrawn="1"/>
            </p:nvSpPr>
            <p:spPr>
              <a:xfrm>
                <a:off x="623145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3" name="5-Point Star 212"/>
              <p:cNvSpPr/>
              <p:nvPr userDrawn="1"/>
            </p:nvSpPr>
            <p:spPr>
              <a:xfrm>
                <a:off x="623145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4" name="5-Point Star 213"/>
              <p:cNvSpPr/>
              <p:nvPr userDrawn="1"/>
            </p:nvSpPr>
            <p:spPr>
              <a:xfrm>
                <a:off x="623145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 name="5-Point Star 214"/>
              <p:cNvSpPr/>
              <p:nvPr userDrawn="1"/>
            </p:nvSpPr>
            <p:spPr>
              <a:xfrm>
                <a:off x="623145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6" name="5-Point Star 215"/>
              <p:cNvSpPr/>
              <p:nvPr userDrawn="1"/>
            </p:nvSpPr>
            <p:spPr>
              <a:xfrm>
                <a:off x="623145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7" name="5-Point Star 216"/>
              <p:cNvSpPr/>
              <p:nvPr userDrawn="1"/>
            </p:nvSpPr>
            <p:spPr>
              <a:xfrm>
                <a:off x="623145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8" name="5-Point Star 217"/>
              <p:cNvSpPr/>
              <p:nvPr userDrawn="1"/>
            </p:nvSpPr>
            <p:spPr>
              <a:xfrm>
                <a:off x="623145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9" name="5-Point Star 218"/>
              <p:cNvSpPr/>
              <p:nvPr userDrawn="1"/>
            </p:nvSpPr>
            <p:spPr>
              <a:xfrm>
                <a:off x="643784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0" name="5-Point Star 219"/>
              <p:cNvSpPr/>
              <p:nvPr userDrawn="1"/>
            </p:nvSpPr>
            <p:spPr>
              <a:xfrm>
                <a:off x="643784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1" name="5-Point Star 220"/>
              <p:cNvSpPr/>
              <p:nvPr userDrawn="1"/>
            </p:nvSpPr>
            <p:spPr>
              <a:xfrm>
                <a:off x="643784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2" name="5-Point Star 221"/>
              <p:cNvSpPr/>
              <p:nvPr userDrawn="1"/>
            </p:nvSpPr>
            <p:spPr>
              <a:xfrm>
                <a:off x="643784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3" name="5-Point Star 222"/>
              <p:cNvSpPr/>
              <p:nvPr userDrawn="1"/>
            </p:nvSpPr>
            <p:spPr>
              <a:xfrm>
                <a:off x="643784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4" name="5-Point Star 223"/>
              <p:cNvSpPr/>
              <p:nvPr userDrawn="1"/>
            </p:nvSpPr>
            <p:spPr>
              <a:xfrm>
                <a:off x="643784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 name="5-Point Star 224"/>
              <p:cNvSpPr/>
              <p:nvPr userDrawn="1"/>
            </p:nvSpPr>
            <p:spPr>
              <a:xfrm>
                <a:off x="643784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6" name="5-Point Star 225"/>
              <p:cNvSpPr/>
              <p:nvPr userDrawn="1"/>
            </p:nvSpPr>
            <p:spPr>
              <a:xfrm>
                <a:off x="664264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7" name="5-Point Star 226"/>
              <p:cNvSpPr/>
              <p:nvPr userDrawn="1"/>
            </p:nvSpPr>
            <p:spPr>
              <a:xfrm>
                <a:off x="664264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8" name="5-Point Star 227"/>
              <p:cNvSpPr/>
              <p:nvPr userDrawn="1"/>
            </p:nvSpPr>
            <p:spPr>
              <a:xfrm>
                <a:off x="664264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9" name="5-Point Star 228"/>
              <p:cNvSpPr/>
              <p:nvPr userDrawn="1"/>
            </p:nvSpPr>
            <p:spPr>
              <a:xfrm>
                <a:off x="664264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0" name="5-Point Star 229"/>
              <p:cNvSpPr/>
              <p:nvPr userDrawn="1"/>
            </p:nvSpPr>
            <p:spPr>
              <a:xfrm>
                <a:off x="664264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1" name="5-Point Star 230"/>
              <p:cNvSpPr/>
              <p:nvPr userDrawn="1"/>
            </p:nvSpPr>
            <p:spPr>
              <a:xfrm>
                <a:off x="664264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2" name="5-Point Star 231"/>
              <p:cNvSpPr/>
              <p:nvPr userDrawn="1"/>
            </p:nvSpPr>
            <p:spPr>
              <a:xfrm>
                <a:off x="664264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3" name="5-Point Star 232"/>
              <p:cNvSpPr/>
              <p:nvPr userDrawn="1"/>
            </p:nvSpPr>
            <p:spPr>
              <a:xfrm>
                <a:off x="684903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4" name="5-Point Star 233"/>
              <p:cNvSpPr/>
              <p:nvPr userDrawn="1"/>
            </p:nvSpPr>
            <p:spPr>
              <a:xfrm>
                <a:off x="684903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 name="5-Point Star 234"/>
              <p:cNvSpPr/>
              <p:nvPr userDrawn="1"/>
            </p:nvSpPr>
            <p:spPr>
              <a:xfrm>
                <a:off x="684903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6" name="5-Point Star 235"/>
              <p:cNvSpPr/>
              <p:nvPr userDrawn="1"/>
            </p:nvSpPr>
            <p:spPr>
              <a:xfrm>
                <a:off x="684903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7" name="5-Point Star 236"/>
              <p:cNvSpPr/>
              <p:nvPr userDrawn="1"/>
            </p:nvSpPr>
            <p:spPr>
              <a:xfrm>
                <a:off x="684903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8" name="5-Point Star 237"/>
              <p:cNvSpPr/>
              <p:nvPr userDrawn="1"/>
            </p:nvSpPr>
            <p:spPr>
              <a:xfrm>
                <a:off x="684903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9" name="5-Point Star 238"/>
              <p:cNvSpPr/>
              <p:nvPr userDrawn="1"/>
            </p:nvSpPr>
            <p:spPr>
              <a:xfrm>
                <a:off x="684903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0" name="5-Point Star 239"/>
              <p:cNvSpPr/>
              <p:nvPr userDrawn="1"/>
            </p:nvSpPr>
            <p:spPr>
              <a:xfrm>
                <a:off x="705543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1" name="5-Point Star 240"/>
              <p:cNvSpPr/>
              <p:nvPr userDrawn="1"/>
            </p:nvSpPr>
            <p:spPr>
              <a:xfrm>
                <a:off x="705543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2" name="5-Point Star 241"/>
              <p:cNvSpPr/>
              <p:nvPr userDrawn="1"/>
            </p:nvSpPr>
            <p:spPr>
              <a:xfrm>
                <a:off x="705543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3" name="5-Point Star 242"/>
              <p:cNvSpPr/>
              <p:nvPr userDrawn="1"/>
            </p:nvSpPr>
            <p:spPr>
              <a:xfrm>
                <a:off x="705543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4" name="5-Point Star 243"/>
              <p:cNvSpPr/>
              <p:nvPr userDrawn="1"/>
            </p:nvSpPr>
            <p:spPr>
              <a:xfrm>
                <a:off x="705543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 name="5-Point Star 244"/>
              <p:cNvSpPr/>
              <p:nvPr userDrawn="1"/>
            </p:nvSpPr>
            <p:spPr>
              <a:xfrm>
                <a:off x="705543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6" name="5-Point Star 245"/>
              <p:cNvSpPr/>
              <p:nvPr userDrawn="1"/>
            </p:nvSpPr>
            <p:spPr>
              <a:xfrm>
                <a:off x="705543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7" name="5-Point Star 246"/>
              <p:cNvSpPr/>
              <p:nvPr userDrawn="1"/>
            </p:nvSpPr>
            <p:spPr>
              <a:xfrm>
                <a:off x="726023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8" name="5-Point Star 247"/>
              <p:cNvSpPr/>
              <p:nvPr userDrawn="1"/>
            </p:nvSpPr>
            <p:spPr>
              <a:xfrm>
                <a:off x="726023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9" name="5-Point Star 248"/>
              <p:cNvSpPr/>
              <p:nvPr userDrawn="1"/>
            </p:nvSpPr>
            <p:spPr>
              <a:xfrm>
                <a:off x="726023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0" name="5-Point Star 249"/>
              <p:cNvSpPr/>
              <p:nvPr userDrawn="1"/>
            </p:nvSpPr>
            <p:spPr>
              <a:xfrm>
                <a:off x="726023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1" name="5-Point Star 250"/>
              <p:cNvSpPr/>
              <p:nvPr userDrawn="1"/>
            </p:nvSpPr>
            <p:spPr>
              <a:xfrm>
                <a:off x="726023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2" name="5-Point Star 251"/>
              <p:cNvSpPr/>
              <p:nvPr userDrawn="1"/>
            </p:nvSpPr>
            <p:spPr>
              <a:xfrm>
                <a:off x="726023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3" name="5-Point Star 252"/>
              <p:cNvSpPr/>
              <p:nvPr userDrawn="1"/>
            </p:nvSpPr>
            <p:spPr>
              <a:xfrm>
                <a:off x="726023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4" name="5-Point Star 253"/>
              <p:cNvSpPr/>
              <p:nvPr userDrawn="1"/>
            </p:nvSpPr>
            <p:spPr>
              <a:xfrm>
                <a:off x="746662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5" name="5-Point Star 254"/>
              <p:cNvSpPr/>
              <p:nvPr userDrawn="1"/>
            </p:nvSpPr>
            <p:spPr>
              <a:xfrm>
                <a:off x="746662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 name="5-Point Star 255"/>
              <p:cNvSpPr/>
              <p:nvPr userDrawn="1"/>
            </p:nvSpPr>
            <p:spPr>
              <a:xfrm>
                <a:off x="746662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7" name="5-Point Star 256"/>
              <p:cNvSpPr/>
              <p:nvPr userDrawn="1"/>
            </p:nvSpPr>
            <p:spPr>
              <a:xfrm>
                <a:off x="746662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8" name="5-Point Star 257"/>
              <p:cNvSpPr/>
              <p:nvPr userDrawn="1"/>
            </p:nvSpPr>
            <p:spPr>
              <a:xfrm>
                <a:off x="746662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9" name="5-Point Star 258"/>
              <p:cNvSpPr/>
              <p:nvPr userDrawn="1"/>
            </p:nvSpPr>
            <p:spPr>
              <a:xfrm>
                <a:off x="746662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0" name="5-Point Star 259"/>
              <p:cNvSpPr/>
              <p:nvPr userDrawn="1"/>
            </p:nvSpPr>
            <p:spPr>
              <a:xfrm>
                <a:off x="746662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1" name="5-Point Star 260"/>
              <p:cNvSpPr/>
              <p:nvPr userDrawn="1"/>
            </p:nvSpPr>
            <p:spPr>
              <a:xfrm>
                <a:off x="767143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2" name="5-Point Star 261"/>
              <p:cNvSpPr/>
              <p:nvPr userDrawn="1"/>
            </p:nvSpPr>
            <p:spPr>
              <a:xfrm>
                <a:off x="767143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3" name="5-Point Star 262"/>
              <p:cNvSpPr/>
              <p:nvPr userDrawn="1"/>
            </p:nvSpPr>
            <p:spPr>
              <a:xfrm>
                <a:off x="767143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4" name="5-Point Star 263"/>
              <p:cNvSpPr/>
              <p:nvPr userDrawn="1"/>
            </p:nvSpPr>
            <p:spPr>
              <a:xfrm>
                <a:off x="767143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5" name="5-Point Star 264"/>
              <p:cNvSpPr/>
              <p:nvPr userDrawn="1"/>
            </p:nvSpPr>
            <p:spPr>
              <a:xfrm>
                <a:off x="767143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 name="5-Point Star 265"/>
              <p:cNvSpPr/>
              <p:nvPr userDrawn="1"/>
            </p:nvSpPr>
            <p:spPr>
              <a:xfrm>
                <a:off x="767143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7" name="5-Point Star 266"/>
              <p:cNvSpPr/>
              <p:nvPr userDrawn="1"/>
            </p:nvSpPr>
            <p:spPr>
              <a:xfrm>
                <a:off x="767143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8" name="5-Point Star 267"/>
              <p:cNvSpPr/>
              <p:nvPr userDrawn="1"/>
            </p:nvSpPr>
            <p:spPr>
              <a:xfrm>
                <a:off x="787782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9" name="5-Point Star 268"/>
              <p:cNvSpPr/>
              <p:nvPr userDrawn="1"/>
            </p:nvSpPr>
            <p:spPr>
              <a:xfrm>
                <a:off x="787782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0" name="5-Point Star 269"/>
              <p:cNvSpPr/>
              <p:nvPr userDrawn="1"/>
            </p:nvSpPr>
            <p:spPr>
              <a:xfrm>
                <a:off x="787782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1" name="5-Point Star 270"/>
              <p:cNvSpPr/>
              <p:nvPr userDrawn="1"/>
            </p:nvSpPr>
            <p:spPr>
              <a:xfrm>
                <a:off x="787782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2" name="5-Point Star 271"/>
              <p:cNvSpPr/>
              <p:nvPr userDrawn="1"/>
            </p:nvSpPr>
            <p:spPr>
              <a:xfrm>
                <a:off x="787782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3" name="5-Point Star 272"/>
              <p:cNvSpPr/>
              <p:nvPr userDrawn="1"/>
            </p:nvSpPr>
            <p:spPr>
              <a:xfrm>
                <a:off x="787782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4" name="5-Point Star 273"/>
              <p:cNvSpPr/>
              <p:nvPr userDrawn="1"/>
            </p:nvSpPr>
            <p:spPr>
              <a:xfrm>
                <a:off x="787782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5" name="5-Point Star 274"/>
              <p:cNvSpPr/>
              <p:nvPr userDrawn="1"/>
            </p:nvSpPr>
            <p:spPr>
              <a:xfrm>
                <a:off x="808262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 name="5-Point Star 275"/>
              <p:cNvSpPr/>
              <p:nvPr userDrawn="1"/>
            </p:nvSpPr>
            <p:spPr>
              <a:xfrm>
                <a:off x="808262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7" name="5-Point Star 276"/>
              <p:cNvSpPr/>
              <p:nvPr userDrawn="1"/>
            </p:nvSpPr>
            <p:spPr>
              <a:xfrm>
                <a:off x="808262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8" name="5-Point Star 277"/>
              <p:cNvSpPr/>
              <p:nvPr userDrawn="1"/>
            </p:nvSpPr>
            <p:spPr>
              <a:xfrm>
                <a:off x="808262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9" name="5-Point Star 278"/>
              <p:cNvSpPr/>
              <p:nvPr userDrawn="1"/>
            </p:nvSpPr>
            <p:spPr>
              <a:xfrm>
                <a:off x="808262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0" name="5-Point Star 279"/>
              <p:cNvSpPr/>
              <p:nvPr userDrawn="1"/>
            </p:nvSpPr>
            <p:spPr>
              <a:xfrm>
                <a:off x="808262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1" name="5-Point Star 280"/>
              <p:cNvSpPr/>
              <p:nvPr userDrawn="1"/>
            </p:nvSpPr>
            <p:spPr>
              <a:xfrm>
                <a:off x="808262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2" name="5-Point Star 281"/>
              <p:cNvSpPr/>
              <p:nvPr userDrawn="1"/>
            </p:nvSpPr>
            <p:spPr>
              <a:xfrm>
                <a:off x="828902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3" name="5-Point Star 282"/>
              <p:cNvSpPr/>
              <p:nvPr userDrawn="1"/>
            </p:nvSpPr>
            <p:spPr>
              <a:xfrm>
                <a:off x="828902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4" name="5-Point Star 283"/>
              <p:cNvSpPr/>
              <p:nvPr userDrawn="1"/>
            </p:nvSpPr>
            <p:spPr>
              <a:xfrm>
                <a:off x="828902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5" name="5-Point Star 284"/>
              <p:cNvSpPr/>
              <p:nvPr userDrawn="1"/>
            </p:nvSpPr>
            <p:spPr>
              <a:xfrm>
                <a:off x="828902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 name="5-Point Star 285"/>
              <p:cNvSpPr/>
              <p:nvPr userDrawn="1"/>
            </p:nvSpPr>
            <p:spPr>
              <a:xfrm>
                <a:off x="828902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7" name="5-Point Star 286"/>
              <p:cNvSpPr/>
              <p:nvPr userDrawn="1"/>
            </p:nvSpPr>
            <p:spPr>
              <a:xfrm>
                <a:off x="828902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8" name="5-Point Star 287"/>
              <p:cNvSpPr/>
              <p:nvPr userDrawn="1"/>
            </p:nvSpPr>
            <p:spPr>
              <a:xfrm>
                <a:off x="828902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9" name="5-Point Star 288"/>
              <p:cNvSpPr/>
              <p:nvPr userDrawn="1"/>
            </p:nvSpPr>
            <p:spPr>
              <a:xfrm>
                <a:off x="849382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0" name="5-Point Star 289"/>
              <p:cNvSpPr/>
              <p:nvPr userDrawn="1"/>
            </p:nvSpPr>
            <p:spPr>
              <a:xfrm>
                <a:off x="849382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1" name="5-Point Star 290"/>
              <p:cNvSpPr/>
              <p:nvPr userDrawn="1"/>
            </p:nvSpPr>
            <p:spPr>
              <a:xfrm>
                <a:off x="849382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2" name="5-Point Star 291"/>
              <p:cNvSpPr/>
              <p:nvPr userDrawn="1"/>
            </p:nvSpPr>
            <p:spPr>
              <a:xfrm>
                <a:off x="849382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3" name="5-Point Star 292"/>
              <p:cNvSpPr/>
              <p:nvPr userDrawn="1"/>
            </p:nvSpPr>
            <p:spPr>
              <a:xfrm>
                <a:off x="849382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4" name="5-Point Star 293"/>
              <p:cNvSpPr/>
              <p:nvPr userDrawn="1"/>
            </p:nvSpPr>
            <p:spPr>
              <a:xfrm>
                <a:off x="849382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5" name="5-Point Star 294"/>
              <p:cNvSpPr/>
              <p:nvPr userDrawn="1"/>
            </p:nvSpPr>
            <p:spPr>
              <a:xfrm>
                <a:off x="849382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6" name="5-Point Star 295"/>
              <p:cNvSpPr/>
              <p:nvPr userDrawn="1"/>
            </p:nvSpPr>
            <p:spPr>
              <a:xfrm>
                <a:off x="87002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 name="5-Point Star 296"/>
              <p:cNvSpPr/>
              <p:nvPr userDrawn="1"/>
            </p:nvSpPr>
            <p:spPr>
              <a:xfrm>
                <a:off x="87002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8" name="5-Point Star 297"/>
              <p:cNvSpPr/>
              <p:nvPr userDrawn="1"/>
            </p:nvSpPr>
            <p:spPr>
              <a:xfrm>
                <a:off x="87002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9" name="5-Point Star 298"/>
              <p:cNvSpPr/>
              <p:nvPr userDrawn="1"/>
            </p:nvSpPr>
            <p:spPr>
              <a:xfrm>
                <a:off x="87002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0" name="5-Point Star 299"/>
              <p:cNvSpPr/>
              <p:nvPr userDrawn="1"/>
            </p:nvSpPr>
            <p:spPr>
              <a:xfrm>
                <a:off x="87002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1" name="5-Point Star 300"/>
              <p:cNvSpPr/>
              <p:nvPr userDrawn="1"/>
            </p:nvSpPr>
            <p:spPr>
              <a:xfrm>
                <a:off x="87002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2" name="5-Point Star 301"/>
              <p:cNvSpPr/>
              <p:nvPr userDrawn="1"/>
            </p:nvSpPr>
            <p:spPr>
              <a:xfrm>
                <a:off x="87002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sp>
        <p:nvSpPr>
          <p:cNvPr id="303" name="Slide Number Placeholder 5"/>
          <p:cNvSpPr txBox="1">
            <a:spLocks/>
          </p:cNvSpPr>
          <p:nvPr userDrawn="1"/>
        </p:nvSpPr>
        <p:spPr>
          <a:xfrm>
            <a:off x="8586788" y="6254750"/>
            <a:ext cx="493712" cy="365125"/>
          </a:xfrm>
          <a:prstGeom prst="rect">
            <a:avLst/>
          </a:prstGeom>
        </p:spPr>
        <p:txBody>
          <a:bodyPr anchor="ctr"/>
          <a:lstStyle>
            <a:lvl1pPr>
              <a:defRPr/>
            </a:lvl1pPr>
          </a:lstStyle>
          <a:p>
            <a:pPr algn="r" fontAlgn="auto">
              <a:spcBef>
                <a:spcPts val="0"/>
              </a:spcBef>
              <a:spcAft>
                <a:spcPts val="0"/>
              </a:spcAft>
              <a:defRPr/>
            </a:pPr>
            <a:fld id="{5AFD67B3-3338-4E17-AC2F-88409DC975F9}" type="slidenum">
              <a:rPr lang="en-US" sz="1200" smtClean="0">
                <a:solidFill>
                  <a:schemeClr val="tx1">
                    <a:tint val="75000"/>
                  </a:schemeClr>
                </a:solidFill>
                <a:latin typeface="+mn-lt"/>
              </a:rPr>
              <a:pPr algn="r" fontAlgn="auto">
                <a:spcBef>
                  <a:spcPts val="0"/>
                </a:spcBef>
                <a:spcAft>
                  <a:spcPts val="0"/>
                </a:spcAft>
                <a:defRPr/>
              </a:pPr>
              <a:t>‹#›</a:t>
            </a:fld>
            <a:endParaRPr lang="en-US" sz="1200" dirty="0">
              <a:solidFill>
                <a:schemeClr val="tx1">
                  <a:tint val="75000"/>
                </a:schemeClr>
              </a:solidFill>
              <a:latin typeface="+mn-lt"/>
            </a:endParaRPr>
          </a:p>
        </p:txBody>
      </p:sp>
      <p:sp>
        <p:nvSpPr>
          <p:cNvPr id="305" name="TextBox 304"/>
          <p:cNvSpPr txBox="1"/>
          <p:nvPr userDrawn="1"/>
        </p:nvSpPr>
        <p:spPr>
          <a:xfrm>
            <a:off x="457200" y="6281738"/>
            <a:ext cx="5183188" cy="277812"/>
          </a:xfrm>
          <a:prstGeom prst="rect">
            <a:avLst/>
          </a:prstGeom>
          <a:noFill/>
        </p:spPr>
        <p:txBody>
          <a:bodyPr wrap="none">
            <a:spAutoFit/>
          </a:bodyPr>
          <a:lstStyle/>
          <a:p>
            <a:pPr fontAlgn="auto">
              <a:spcBef>
                <a:spcPts val="0"/>
              </a:spcBef>
              <a:spcAft>
                <a:spcPts val="0"/>
              </a:spcAft>
              <a:defRPr/>
            </a:pPr>
            <a:r>
              <a:rPr lang="en-US" sz="1200" dirty="0">
                <a:solidFill>
                  <a:schemeClr val="bg1">
                    <a:lumMod val="65000"/>
                  </a:schemeClr>
                </a:solidFill>
                <a:latin typeface="+mn-lt"/>
              </a:rPr>
              <a:t>VETERANS HEALTH ADMINISTRATION – OFFICE OF RURAL HEALTH</a:t>
            </a:r>
          </a:p>
        </p:txBody>
      </p:sp>
      <p:sp>
        <p:nvSpPr>
          <p:cNvPr id="3" name="Content Placeholder 2"/>
          <p:cNvSpPr>
            <a:spLocks noGrp="1"/>
          </p:cNvSpPr>
          <p:nvPr>
            <p:ph sz="half" idx="1"/>
          </p:nvPr>
        </p:nvSpPr>
        <p:spPr>
          <a:xfrm>
            <a:off x="457200" y="1923322"/>
            <a:ext cx="4038600" cy="420284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23322"/>
            <a:ext cx="4038600" cy="420284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4" name="Title 311"/>
          <p:cNvSpPr>
            <a:spLocks noGrp="1"/>
          </p:cNvSpPr>
          <p:nvPr>
            <p:ph type="title"/>
          </p:nvPr>
        </p:nvSpPr>
        <p:spPr>
          <a:xfrm>
            <a:off x="457200" y="274638"/>
            <a:ext cx="8229600" cy="1289304"/>
          </a:xfrm>
        </p:spPr>
        <p:txBody>
          <a:bodyPr anchor="b">
            <a:normAutofit/>
          </a:bodyPr>
          <a:lstStyle>
            <a:lvl1pPr algn="l">
              <a:defRPr sz="2400">
                <a:solidFill>
                  <a:schemeClr val="bg1"/>
                </a:solidFill>
                <a:latin typeface="Georgia" pitchFamily="18" charset="0"/>
              </a:defRPr>
            </a:lvl1pPr>
          </a:lstStyle>
          <a:p>
            <a:r>
              <a:rPr lang="en-US" dirty="0" smtClean="0"/>
              <a:t>Click to edit Master title style</a:t>
            </a:r>
            <a:endParaRPr lang="en-US" dirty="0"/>
          </a:p>
        </p:txBody>
      </p:sp>
    </p:spTree>
    <p:extLst>
      <p:ext uri="{BB962C8B-B14F-4D97-AF65-F5344CB8AC3E}">
        <p14:creationId xmlns="" xmlns:p14="http://schemas.microsoft.com/office/powerpoint/2010/main" val="170674756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grpSp>
        <p:nvGrpSpPr>
          <p:cNvPr id="7" name="Group 7"/>
          <p:cNvGrpSpPr>
            <a:grpSpLocks/>
          </p:cNvGrpSpPr>
          <p:nvPr userDrawn="1"/>
        </p:nvGrpSpPr>
        <p:grpSpPr bwMode="auto">
          <a:xfrm>
            <a:off x="152400" y="222250"/>
            <a:ext cx="8763000" cy="1454150"/>
            <a:chOff x="152400" y="222250"/>
            <a:chExt cx="8763000" cy="1454150"/>
          </a:xfrm>
        </p:grpSpPr>
        <p:sp>
          <p:nvSpPr>
            <p:cNvPr id="8" name="Rectangle 7"/>
            <p:cNvSpPr/>
            <p:nvPr userDrawn="1"/>
          </p:nvSpPr>
          <p:spPr>
            <a:xfrm>
              <a:off x="219075" y="225425"/>
              <a:ext cx="8686800" cy="1417638"/>
            </a:xfrm>
            <a:prstGeom prst="rect">
              <a:avLst/>
            </a:prstGeom>
            <a:solidFill>
              <a:srgbClr val="0000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5"/>
            <p:cNvPicPr>
              <a:picLocks noChangeAspect="1" noChangeArrowheads="1"/>
            </p:cNvPicPr>
            <p:nvPr userDrawn="1"/>
          </p:nvPicPr>
          <p:blipFill>
            <a:blip r:embed="rId2" cstate="print"/>
            <a:srcRect l="690" t="16402" r="14830" b="34087"/>
            <a:stretch>
              <a:fillRect/>
            </a:stretch>
          </p:blipFill>
          <p:spPr bwMode="auto">
            <a:xfrm>
              <a:off x="152400" y="228600"/>
              <a:ext cx="8763000" cy="1447800"/>
            </a:xfrm>
            <a:prstGeom prst="rect">
              <a:avLst/>
            </a:prstGeom>
            <a:noFill/>
            <a:ln w="9525">
              <a:noFill/>
              <a:miter lim="800000"/>
              <a:headEnd/>
              <a:tailEnd/>
            </a:ln>
          </p:spPr>
        </p:pic>
        <p:grpSp>
          <p:nvGrpSpPr>
            <p:cNvPr id="10" name="Group 1362"/>
            <p:cNvGrpSpPr>
              <a:grpSpLocks/>
            </p:cNvGrpSpPr>
            <p:nvPr userDrawn="1"/>
          </p:nvGrpSpPr>
          <p:grpSpPr bwMode="auto">
            <a:xfrm>
              <a:off x="266700" y="222250"/>
              <a:ext cx="8623300" cy="1400175"/>
              <a:chOff x="266720" y="221457"/>
              <a:chExt cx="8624013" cy="1400966"/>
            </a:xfrm>
          </p:grpSpPr>
          <p:sp>
            <p:nvSpPr>
              <p:cNvPr id="11" name="5-Point Star 25"/>
              <p:cNvSpPr/>
              <p:nvPr userDrawn="1"/>
            </p:nvSpPr>
            <p:spPr>
              <a:xfrm>
                <a:off x="26672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5-Point Star 26"/>
              <p:cNvSpPr/>
              <p:nvPr userDrawn="1"/>
            </p:nvSpPr>
            <p:spPr>
              <a:xfrm>
                <a:off x="26672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5-Point Star 27"/>
              <p:cNvSpPr/>
              <p:nvPr userDrawn="1"/>
            </p:nvSpPr>
            <p:spPr>
              <a:xfrm>
                <a:off x="26672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5-Point Star 28"/>
              <p:cNvSpPr/>
              <p:nvPr userDrawn="1"/>
            </p:nvSpPr>
            <p:spPr>
              <a:xfrm>
                <a:off x="26672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5-Point Star 29"/>
              <p:cNvSpPr/>
              <p:nvPr userDrawn="1"/>
            </p:nvSpPr>
            <p:spPr>
              <a:xfrm>
                <a:off x="26672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5-Point Star 30"/>
              <p:cNvSpPr/>
              <p:nvPr userDrawn="1"/>
            </p:nvSpPr>
            <p:spPr>
              <a:xfrm>
                <a:off x="26672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5-Point Star 31"/>
              <p:cNvSpPr/>
              <p:nvPr userDrawn="1"/>
            </p:nvSpPr>
            <p:spPr>
              <a:xfrm>
                <a:off x="26672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5-Point Star 34"/>
              <p:cNvSpPr/>
              <p:nvPr userDrawn="1"/>
            </p:nvSpPr>
            <p:spPr>
              <a:xfrm>
                <a:off x="47311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5-Point Star 35"/>
              <p:cNvSpPr/>
              <p:nvPr userDrawn="1"/>
            </p:nvSpPr>
            <p:spPr>
              <a:xfrm>
                <a:off x="47311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5-Point Star 36"/>
              <p:cNvSpPr/>
              <p:nvPr userDrawn="1"/>
            </p:nvSpPr>
            <p:spPr>
              <a:xfrm>
                <a:off x="47311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5-Point Star 37"/>
              <p:cNvSpPr/>
              <p:nvPr userDrawn="1"/>
            </p:nvSpPr>
            <p:spPr>
              <a:xfrm>
                <a:off x="47311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5-Point Star 38"/>
              <p:cNvSpPr/>
              <p:nvPr userDrawn="1"/>
            </p:nvSpPr>
            <p:spPr>
              <a:xfrm>
                <a:off x="47311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5-Point Star 39"/>
              <p:cNvSpPr/>
              <p:nvPr userDrawn="1"/>
            </p:nvSpPr>
            <p:spPr>
              <a:xfrm>
                <a:off x="47311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5-Point Star 40"/>
              <p:cNvSpPr/>
              <p:nvPr userDrawn="1"/>
            </p:nvSpPr>
            <p:spPr>
              <a:xfrm>
                <a:off x="47311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5-Point Star 42"/>
              <p:cNvSpPr/>
              <p:nvPr userDrawn="1"/>
            </p:nvSpPr>
            <p:spPr>
              <a:xfrm>
                <a:off x="6779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5-Point Star 43"/>
              <p:cNvSpPr/>
              <p:nvPr userDrawn="1"/>
            </p:nvSpPr>
            <p:spPr>
              <a:xfrm>
                <a:off x="6779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5-Point Star 44"/>
              <p:cNvSpPr/>
              <p:nvPr userDrawn="1"/>
            </p:nvSpPr>
            <p:spPr>
              <a:xfrm>
                <a:off x="6779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5-Point Star 45"/>
              <p:cNvSpPr/>
              <p:nvPr userDrawn="1"/>
            </p:nvSpPr>
            <p:spPr>
              <a:xfrm>
                <a:off x="6779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5-Point Star 46"/>
              <p:cNvSpPr/>
              <p:nvPr userDrawn="1"/>
            </p:nvSpPr>
            <p:spPr>
              <a:xfrm>
                <a:off x="6779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5-Point Star 47"/>
              <p:cNvSpPr/>
              <p:nvPr userDrawn="1"/>
            </p:nvSpPr>
            <p:spPr>
              <a:xfrm>
                <a:off x="6779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5-Point Star 48"/>
              <p:cNvSpPr/>
              <p:nvPr userDrawn="1"/>
            </p:nvSpPr>
            <p:spPr>
              <a:xfrm>
                <a:off x="6779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5-Point Star 31"/>
              <p:cNvSpPr/>
              <p:nvPr userDrawn="1"/>
            </p:nvSpPr>
            <p:spPr>
              <a:xfrm>
                <a:off x="88430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5-Point Star 32"/>
              <p:cNvSpPr/>
              <p:nvPr userDrawn="1"/>
            </p:nvSpPr>
            <p:spPr>
              <a:xfrm>
                <a:off x="88430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5-Point Star 33"/>
              <p:cNvSpPr/>
              <p:nvPr userDrawn="1"/>
            </p:nvSpPr>
            <p:spPr>
              <a:xfrm>
                <a:off x="88430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5-Point Star 34"/>
              <p:cNvSpPr/>
              <p:nvPr userDrawn="1"/>
            </p:nvSpPr>
            <p:spPr>
              <a:xfrm>
                <a:off x="88430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5-Point Star 35"/>
              <p:cNvSpPr/>
              <p:nvPr userDrawn="1"/>
            </p:nvSpPr>
            <p:spPr>
              <a:xfrm>
                <a:off x="88430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5-Point Star 36"/>
              <p:cNvSpPr/>
              <p:nvPr userDrawn="1"/>
            </p:nvSpPr>
            <p:spPr>
              <a:xfrm>
                <a:off x="88430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5-Point Star 37"/>
              <p:cNvSpPr/>
              <p:nvPr userDrawn="1"/>
            </p:nvSpPr>
            <p:spPr>
              <a:xfrm>
                <a:off x="88430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5-Point Star 38"/>
              <p:cNvSpPr/>
              <p:nvPr userDrawn="1"/>
            </p:nvSpPr>
            <p:spPr>
              <a:xfrm>
                <a:off x="108911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5-Point Star 39"/>
              <p:cNvSpPr/>
              <p:nvPr userDrawn="1"/>
            </p:nvSpPr>
            <p:spPr>
              <a:xfrm>
                <a:off x="108911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5-Point Star 40"/>
              <p:cNvSpPr/>
              <p:nvPr userDrawn="1"/>
            </p:nvSpPr>
            <p:spPr>
              <a:xfrm>
                <a:off x="108911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5-Point Star 41"/>
              <p:cNvSpPr/>
              <p:nvPr userDrawn="1"/>
            </p:nvSpPr>
            <p:spPr>
              <a:xfrm>
                <a:off x="108911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5-Point Star 42"/>
              <p:cNvSpPr/>
              <p:nvPr userDrawn="1"/>
            </p:nvSpPr>
            <p:spPr>
              <a:xfrm>
                <a:off x="108911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5-Point Star 43"/>
              <p:cNvSpPr/>
              <p:nvPr userDrawn="1"/>
            </p:nvSpPr>
            <p:spPr>
              <a:xfrm>
                <a:off x="108911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5-Point Star 44"/>
              <p:cNvSpPr/>
              <p:nvPr userDrawn="1"/>
            </p:nvSpPr>
            <p:spPr>
              <a:xfrm>
                <a:off x="108911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5-Point Star 45"/>
              <p:cNvSpPr/>
              <p:nvPr userDrawn="1"/>
            </p:nvSpPr>
            <p:spPr>
              <a:xfrm>
                <a:off x="129550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5-Point Star 46"/>
              <p:cNvSpPr/>
              <p:nvPr userDrawn="1"/>
            </p:nvSpPr>
            <p:spPr>
              <a:xfrm>
                <a:off x="129550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5-Point Star 47"/>
              <p:cNvSpPr/>
              <p:nvPr userDrawn="1"/>
            </p:nvSpPr>
            <p:spPr>
              <a:xfrm>
                <a:off x="129550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5-Point Star 48"/>
              <p:cNvSpPr/>
              <p:nvPr userDrawn="1"/>
            </p:nvSpPr>
            <p:spPr>
              <a:xfrm>
                <a:off x="129550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5-Point Star 49"/>
              <p:cNvSpPr/>
              <p:nvPr userDrawn="1"/>
            </p:nvSpPr>
            <p:spPr>
              <a:xfrm>
                <a:off x="129550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5-Point Star 50"/>
              <p:cNvSpPr/>
              <p:nvPr userDrawn="1"/>
            </p:nvSpPr>
            <p:spPr>
              <a:xfrm>
                <a:off x="129550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5-Point Star 51"/>
              <p:cNvSpPr/>
              <p:nvPr userDrawn="1"/>
            </p:nvSpPr>
            <p:spPr>
              <a:xfrm>
                <a:off x="129550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5-Point Star 52"/>
              <p:cNvSpPr/>
              <p:nvPr userDrawn="1"/>
            </p:nvSpPr>
            <p:spPr>
              <a:xfrm>
                <a:off x="150031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5-Point Star 53"/>
              <p:cNvSpPr/>
              <p:nvPr userDrawn="1"/>
            </p:nvSpPr>
            <p:spPr>
              <a:xfrm>
                <a:off x="150031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5-Point Star 54"/>
              <p:cNvSpPr/>
              <p:nvPr userDrawn="1"/>
            </p:nvSpPr>
            <p:spPr>
              <a:xfrm>
                <a:off x="150031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5-Point Star 55"/>
              <p:cNvSpPr/>
              <p:nvPr userDrawn="1"/>
            </p:nvSpPr>
            <p:spPr>
              <a:xfrm>
                <a:off x="150031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5-Point Star 56"/>
              <p:cNvSpPr/>
              <p:nvPr userDrawn="1"/>
            </p:nvSpPr>
            <p:spPr>
              <a:xfrm>
                <a:off x="150031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5-Point Star 57"/>
              <p:cNvSpPr/>
              <p:nvPr userDrawn="1"/>
            </p:nvSpPr>
            <p:spPr>
              <a:xfrm>
                <a:off x="150031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5-Point Star 58"/>
              <p:cNvSpPr/>
              <p:nvPr userDrawn="1"/>
            </p:nvSpPr>
            <p:spPr>
              <a:xfrm>
                <a:off x="150031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5-Point Star 59"/>
              <p:cNvSpPr/>
              <p:nvPr userDrawn="1"/>
            </p:nvSpPr>
            <p:spPr>
              <a:xfrm>
                <a:off x="170670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5-Point Star 60"/>
              <p:cNvSpPr/>
              <p:nvPr userDrawn="1"/>
            </p:nvSpPr>
            <p:spPr>
              <a:xfrm>
                <a:off x="170670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5-Point Star 61"/>
              <p:cNvSpPr/>
              <p:nvPr userDrawn="1"/>
            </p:nvSpPr>
            <p:spPr>
              <a:xfrm>
                <a:off x="170670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5-Point Star 62"/>
              <p:cNvSpPr/>
              <p:nvPr userDrawn="1"/>
            </p:nvSpPr>
            <p:spPr>
              <a:xfrm>
                <a:off x="170670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5-Point Star 63"/>
              <p:cNvSpPr/>
              <p:nvPr userDrawn="1"/>
            </p:nvSpPr>
            <p:spPr>
              <a:xfrm>
                <a:off x="170670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5-Point Star 64"/>
              <p:cNvSpPr/>
              <p:nvPr userDrawn="1"/>
            </p:nvSpPr>
            <p:spPr>
              <a:xfrm>
                <a:off x="170670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5-Point Star 65"/>
              <p:cNvSpPr/>
              <p:nvPr userDrawn="1"/>
            </p:nvSpPr>
            <p:spPr>
              <a:xfrm>
                <a:off x="170670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5-Point Star 66"/>
              <p:cNvSpPr/>
              <p:nvPr userDrawn="1"/>
            </p:nvSpPr>
            <p:spPr>
              <a:xfrm>
                <a:off x="191150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5-Point Star 67"/>
              <p:cNvSpPr/>
              <p:nvPr userDrawn="1"/>
            </p:nvSpPr>
            <p:spPr>
              <a:xfrm>
                <a:off x="191150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5-Point Star 68"/>
              <p:cNvSpPr/>
              <p:nvPr userDrawn="1"/>
            </p:nvSpPr>
            <p:spPr>
              <a:xfrm>
                <a:off x="191150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5-Point Star 69"/>
              <p:cNvSpPr/>
              <p:nvPr userDrawn="1"/>
            </p:nvSpPr>
            <p:spPr>
              <a:xfrm>
                <a:off x="191150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5-Point Star 70"/>
              <p:cNvSpPr/>
              <p:nvPr userDrawn="1"/>
            </p:nvSpPr>
            <p:spPr>
              <a:xfrm>
                <a:off x="191150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5-Point Star 71"/>
              <p:cNvSpPr/>
              <p:nvPr userDrawn="1"/>
            </p:nvSpPr>
            <p:spPr>
              <a:xfrm>
                <a:off x="191150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5-Point Star 72"/>
              <p:cNvSpPr/>
              <p:nvPr userDrawn="1"/>
            </p:nvSpPr>
            <p:spPr>
              <a:xfrm>
                <a:off x="191150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5-Point Star 73"/>
              <p:cNvSpPr/>
              <p:nvPr userDrawn="1"/>
            </p:nvSpPr>
            <p:spPr>
              <a:xfrm>
                <a:off x="211789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5-Point Star 74"/>
              <p:cNvSpPr/>
              <p:nvPr userDrawn="1"/>
            </p:nvSpPr>
            <p:spPr>
              <a:xfrm>
                <a:off x="211789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5-Point Star 75"/>
              <p:cNvSpPr/>
              <p:nvPr userDrawn="1"/>
            </p:nvSpPr>
            <p:spPr>
              <a:xfrm>
                <a:off x="211789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5-Point Star 76"/>
              <p:cNvSpPr/>
              <p:nvPr userDrawn="1"/>
            </p:nvSpPr>
            <p:spPr>
              <a:xfrm>
                <a:off x="211789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5-Point Star 77"/>
              <p:cNvSpPr/>
              <p:nvPr userDrawn="1"/>
            </p:nvSpPr>
            <p:spPr>
              <a:xfrm>
                <a:off x="211789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5-Point Star 78"/>
              <p:cNvSpPr/>
              <p:nvPr userDrawn="1"/>
            </p:nvSpPr>
            <p:spPr>
              <a:xfrm>
                <a:off x="211789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5-Point Star 79"/>
              <p:cNvSpPr/>
              <p:nvPr userDrawn="1"/>
            </p:nvSpPr>
            <p:spPr>
              <a:xfrm>
                <a:off x="211789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5-Point Star 80"/>
              <p:cNvSpPr/>
              <p:nvPr userDrawn="1"/>
            </p:nvSpPr>
            <p:spPr>
              <a:xfrm>
                <a:off x="232429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5-Point Star 81"/>
              <p:cNvSpPr/>
              <p:nvPr userDrawn="1"/>
            </p:nvSpPr>
            <p:spPr>
              <a:xfrm>
                <a:off x="232429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5-Point Star 82"/>
              <p:cNvSpPr/>
              <p:nvPr userDrawn="1"/>
            </p:nvSpPr>
            <p:spPr>
              <a:xfrm>
                <a:off x="232429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5-Point Star 83"/>
              <p:cNvSpPr/>
              <p:nvPr userDrawn="1"/>
            </p:nvSpPr>
            <p:spPr>
              <a:xfrm>
                <a:off x="232429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5-Point Star 84"/>
              <p:cNvSpPr/>
              <p:nvPr userDrawn="1"/>
            </p:nvSpPr>
            <p:spPr>
              <a:xfrm>
                <a:off x="232429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5-Point Star 85"/>
              <p:cNvSpPr/>
              <p:nvPr userDrawn="1"/>
            </p:nvSpPr>
            <p:spPr>
              <a:xfrm>
                <a:off x="232429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5-Point Star 86"/>
              <p:cNvSpPr/>
              <p:nvPr userDrawn="1"/>
            </p:nvSpPr>
            <p:spPr>
              <a:xfrm>
                <a:off x="232429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5-Point Star 87"/>
              <p:cNvSpPr/>
              <p:nvPr userDrawn="1"/>
            </p:nvSpPr>
            <p:spPr>
              <a:xfrm>
                <a:off x="252909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5-Point Star 88"/>
              <p:cNvSpPr/>
              <p:nvPr userDrawn="1"/>
            </p:nvSpPr>
            <p:spPr>
              <a:xfrm>
                <a:off x="252909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5-Point Star 89"/>
              <p:cNvSpPr/>
              <p:nvPr userDrawn="1"/>
            </p:nvSpPr>
            <p:spPr>
              <a:xfrm>
                <a:off x="252909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5-Point Star 90"/>
              <p:cNvSpPr/>
              <p:nvPr userDrawn="1"/>
            </p:nvSpPr>
            <p:spPr>
              <a:xfrm>
                <a:off x="252909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5-Point Star 91"/>
              <p:cNvSpPr/>
              <p:nvPr userDrawn="1"/>
            </p:nvSpPr>
            <p:spPr>
              <a:xfrm>
                <a:off x="252909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5-Point Star 92"/>
              <p:cNvSpPr/>
              <p:nvPr userDrawn="1"/>
            </p:nvSpPr>
            <p:spPr>
              <a:xfrm>
                <a:off x="252909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5-Point Star 93"/>
              <p:cNvSpPr/>
              <p:nvPr userDrawn="1"/>
            </p:nvSpPr>
            <p:spPr>
              <a:xfrm>
                <a:off x="252909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5-Point Star 94"/>
              <p:cNvSpPr/>
              <p:nvPr userDrawn="1"/>
            </p:nvSpPr>
            <p:spPr>
              <a:xfrm>
                <a:off x="273548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5-Point Star 95"/>
              <p:cNvSpPr/>
              <p:nvPr userDrawn="1"/>
            </p:nvSpPr>
            <p:spPr>
              <a:xfrm>
                <a:off x="273548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5-Point Star 96"/>
              <p:cNvSpPr/>
              <p:nvPr userDrawn="1"/>
            </p:nvSpPr>
            <p:spPr>
              <a:xfrm>
                <a:off x="273548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5-Point Star 97"/>
              <p:cNvSpPr/>
              <p:nvPr userDrawn="1"/>
            </p:nvSpPr>
            <p:spPr>
              <a:xfrm>
                <a:off x="273548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5-Point Star 98"/>
              <p:cNvSpPr/>
              <p:nvPr userDrawn="1"/>
            </p:nvSpPr>
            <p:spPr>
              <a:xfrm>
                <a:off x="273548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5-Point Star 99"/>
              <p:cNvSpPr/>
              <p:nvPr userDrawn="1"/>
            </p:nvSpPr>
            <p:spPr>
              <a:xfrm>
                <a:off x="273548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5-Point Star 100"/>
              <p:cNvSpPr/>
              <p:nvPr userDrawn="1"/>
            </p:nvSpPr>
            <p:spPr>
              <a:xfrm>
                <a:off x="273548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5-Point Star 101"/>
              <p:cNvSpPr/>
              <p:nvPr userDrawn="1"/>
            </p:nvSpPr>
            <p:spPr>
              <a:xfrm>
                <a:off x="294029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5-Point Star 102"/>
              <p:cNvSpPr/>
              <p:nvPr userDrawn="1"/>
            </p:nvSpPr>
            <p:spPr>
              <a:xfrm>
                <a:off x="294029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5-Point Star 103"/>
              <p:cNvSpPr/>
              <p:nvPr userDrawn="1"/>
            </p:nvSpPr>
            <p:spPr>
              <a:xfrm>
                <a:off x="294029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5-Point Star 104"/>
              <p:cNvSpPr/>
              <p:nvPr userDrawn="1"/>
            </p:nvSpPr>
            <p:spPr>
              <a:xfrm>
                <a:off x="294029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5-Point Star 105"/>
              <p:cNvSpPr/>
              <p:nvPr userDrawn="1"/>
            </p:nvSpPr>
            <p:spPr>
              <a:xfrm>
                <a:off x="294029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5-Point Star 106"/>
              <p:cNvSpPr/>
              <p:nvPr userDrawn="1"/>
            </p:nvSpPr>
            <p:spPr>
              <a:xfrm>
                <a:off x="294029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5-Point Star 107"/>
              <p:cNvSpPr/>
              <p:nvPr userDrawn="1"/>
            </p:nvSpPr>
            <p:spPr>
              <a:xfrm>
                <a:off x="294029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5-Point Star 108"/>
              <p:cNvSpPr/>
              <p:nvPr userDrawn="1"/>
            </p:nvSpPr>
            <p:spPr>
              <a:xfrm>
                <a:off x="314668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5-Point Star 109"/>
              <p:cNvSpPr/>
              <p:nvPr userDrawn="1"/>
            </p:nvSpPr>
            <p:spPr>
              <a:xfrm>
                <a:off x="314668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5-Point Star 110"/>
              <p:cNvSpPr/>
              <p:nvPr userDrawn="1"/>
            </p:nvSpPr>
            <p:spPr>
              <a:xfrm>
                <a:off x="314668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5-Point Star 111"/>
              <p:cNvSpPr/>
              <p:nvPr userDrawn="1"/>
            </p:nvSpPr>
            <p:spPr>
              <a:xfrm>
                <a:off x="314668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5-Point Star 112"/>
              <p:cNvSpPr/>
              <p:nvPr userDrawn="1"/>
            </p:nvSpPr>
            <p:spPr>
              <a:xfrm>
                <a:off x="314668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5-Point Star 113"/>
              <p:cNvSpPr/>
              <p:nvPr userDrawn="1"/>
            </p:nvSpPr>
            <p:spPr>
              <a:xfrm>
                <a:off x="314668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5-Point Star 114"/>
              <p:cNvSpPr/>
              <p:nvPr userDrawn="1"/>
            </p:nvSpPr>
            <p:spPr>
              <a:xfrm>
                <a:off x="314668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5-Point Star 115"/>
              <p:cNvSpPr/>
              <p:nvPr userDrawn="1"/>
            </p:nvSpPr>
            <p:spPr>
              <a:xfrm>
                <a:off x="335148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5-Point Star 116"/>
              <p:cNvSpPr/>
              <p:nvPr userDrawn="1"/>
            </p:nvSpPr>
            <p:spPr>
              <a:xfrm>
                <a:off x="335148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5-Point Star 117"/>
              <p:cNvSpPr/>
              <p:nvPr userDrawn="1"/>
            </p:nvSpPr>
            <p:spPr>
              <a:xfrm>
                <a:off x="335148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9" name="5-Point Star 118"/>
              <p:cNvSpPr/>
              <p:nvPr userDrawn="1"/>
            </p:nvSpPr>
            <p:spPr>
              <a:xfrm>
                <a:off x="335148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0" name="5-Point Star 119"/>
              <p:cNvSpPr/>
              <p:nvPr userDrawn="1"/>
            </p:nvSpPr>
            <p:spPr>
              <a:xfrm>
                <a:off x="335148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5-Point Star 120"/>
              <p:cNvSpPr/>
              <p:nvPr userDrawn="1"/>
            </p:nvSpPr>
            <p:spPr>
              <a:xfrm>
                <a:off x="335148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5-Point Star 121"/>
              <p:cNvSpPr/>
              <p:nvPr userDrawn="1"/>
            </p:nvSpPr>
            <p:spPr>
              <a:xfrm>
                <a:off x="335148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5-Point Star 122"/>
              <p:cNvSpPr/>
              <p:nvPr userDrawn="1"/>
            </p:nvSpPr>
            <p:spPr>
              <a:xfrm>
                <a:off x="355788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5-Point Star 123"/>
              <p:cNvSpPr/>
              <p:nvPr userDrawn="1"/>
            </p:nvSpPr>
            <p:spPr>
              <a:xfrm>
                <a:off x="355788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5-Point Star 124"/>
              <p:cNvSpPr/>
              <p:nvPr userDrawn="1"/>
            </p:nvSpPr>
            <p:spPr>
              <a:xfrm>
                <a:off x="355788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5-Point Star 125"/>
              <p:cNvSpPr/>
              <p:nvPr userDrawn="1"/>
            </p:nvSpPr>
            <p:spPr>
              <a:xfrm>
                <a:off x="355788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5-Point Star 126"/>
              <p:cNvSpPr/>
              <p:nvPr userDrawn="1"/>
            </p:nvSpPr>
            <p:spPr>
              <a:xfrm>
                <a:off x="355788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5-Point Star 127"/>
              <p:cNvSpPr/>
              <p:nvPr userDrawn="1"/>
            </p:nvSpPr>
            <p:spPr>
              <a:xfrm>
                <a:off x="355788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9" name="5-Point Star 128"/>
              <p:cNvSpPr/>
              <p:nvPr userDrawn="1"/>
            </p:nvSpPr>
            <p:spPr>
              <a:xfrm>
                <a:off x="355788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0" name="5-Point Star 129"/>
              <p:cNvSpPr/>
              <p:nvPr userDrawn="1"/>
            </p:nvSpPr>
            <p:spPr>
              <a:xfrm>
                <a:off x="376427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1" name="5-Point Star 130"/>
              <p:cNvSpPr/>
              <p:nvPr userDrawn="1"/>
            </p:nvSpPr>
            <p:spPr>
              <a:xfrm>
                <a:off x="376427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2" name="5-Point Star 131"/>
              <p:cNvSpPr/>
              <p:nvPr userDrawn="1"/>
            </p:nvSpPr>
            <p:spPr>
              <a:xfrm>
                <a:off x="376427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5-Point Star 132"/>
              <p:cNvSpPr/>
              <p:nvPr userDrawn="1"/>
            </p:nvSpPr>
            <p:spPr>
              <a:xfrm>
                <a:off x="376427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5-Point Star 133"/>
              <p:cNvSpPr/>
              <p:nvPr userDrawn="1"/>
            </p:nvSpPr>
            <p:spPr>
              <a:xfrm>
                <a:off x="376427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5" name="5-Point Star 134"/>
              <p:cNvSpPr/>
              <p:nvPr userDrawn="1"/>
            </p:nvSpPr>
            <p:spPr>
              <a:xfrm>
                <a:off x="376427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6" name="5-Point Star 135"/>
              <p:cNvSpPr/>
              <p:nvPr userDrawn="1"/>
            </p:nvSpPr>
            <p:spPr>
              <a:xfrm>
                <a:off x="376427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7" name="5-Point Star 136"/>
              <p:cNvSpPr/>
              <p:nvPr userDrawn="1"/>
            </p:nvSpPr>
            <p:spPr>
              <a:xfrm>
                <a:off x="396907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8" name="5-Point Star 137"/>
              <p:cNvSpPr/>
              <p:nvPr userDrawn="1"/>
            </p:nvSpPr>
            <p:spPr>
              <a:xfrm>
                <a:off x="396907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5-Point Star 138"/>
              <p:cNvSpPr/>
              <p:nvPr userDrawn="1"/>
            </p:nvSpPr>
            <p:spPr>
              <a:xfrm>
                <a:off x="396907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0" name="5-Point Star 139"/>
              <p:cNvSpPr/>
              <p:nvPr userDrawn="1"/>
            </p:nvSpPr>
            <p:spPr>
              <a:xfrm>
                <a:off x="396907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1" name="5-Point Star 140"/>
              <p:cNvSpPr/>
              <p:nvPr userDrawn="1"/>
            </p:nvSpPr>
            <p:spPr>
              <a:xfrm>
                <a:off x="396907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2" name="5-Point Star 141"/>
              <p:cNvSpPr/>
              <p:nvPr userDrawn="1"/>
            </p:nvSpPr>
            <p:spPr>
              <a:xfrm>
                <a:off x="396907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5-Point Star 142"/>
              <p:cNvSpPr/>
              <p:nvPr userDrawn="1"/>
            </p:nvSpPr>
            <p:spPr>
              <a:xfrm>
                <a:off x="396907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5-Point Star 143"/>
              <p:cNvSpPr/>
              <p:nvPr userDrawn="1"/>
            </p:nvSpPr>
            <p:spPr>
              <a:xfrm>
                <a:off x="417546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5-Point Star 144"/>
              <p:cNvSpPr/>
              <p:nvPr userDrawn="1"/>
            </p:nvSpPr>
            <p:spPr>
              <a:xfrm>
                <a:off x="417546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5-Point Star 145"/>
              <p:cNvSpPr/>
              <p:nvPr userDrawn="1"/>
            </p:nvSpPr>
            <p:spPr>
              <a:xfrm>
                <a:off x="417546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5-Point Star 146"/>
              <p:cNvSpPr/>
              <p:nvPr userDrawn="1"/>
            </p:nvSpPr>
            <p:spPr>
              <a:xfrm>
                <a:off x="417546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5-Point Star 147"/>
              <p:cNvSpPr/>
              <p:nvPr userDrawn="1"/>
            </p:nvSpPr>
            <p:spPr>
              <a:xfrm>
                <a:off x="417546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5-Point Star 148"/>
              <p:cNvSpPr/>
              <p:nvPr userDrawn="1"/>
            </p:nvSpPr>
            <p:spPr>
              <a:xfrm>
                <a:off x="417546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5-Point Star 149"/>
              <p:cNvSpPr/>
              <p:nvPr userDrawn="1"/>
            </p:nvSpPr>
            <p:spPr>
              <a:xfrm>
                <a:off x="417546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1" name="5-Point Star 150"/>
              <p:cNvSpPr/>
              <p:nvPr userDrawn="1"/>
            </p:nvSpPr>
            <p:spPr>
              <a:xfrm>
                <a:off x="438027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5-Point Star 151"/>
              <p:cNvSpPr/>
              <p:nvPr userDrawn="1"/>
            </p:nvSpPr>
            <p:spPr>
              <a:xfrm>
                <a:off x="438027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5-Point Star 152"/>
              <p:cNvSpPr/>
              <p:nvPr userDrawn="1"/>
            </p:nvSpPr>
            <p:spPr>
              <a:xfrm>
                <a:off x="438027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5-Point Star 153"/>
              <p:cNvSpPr/>
              <p:nvPr userDrawn="1"/>
            </p:nvSpPr>
            <p:spPr>
              <a:xfrm>
                <a:off x="438027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 name="5-Point Star 154"/>
              <p:cNvSpPr/>
              <p:nvPr userDrawn="1"/>
            </p:nvSpPr>
            <p:spPr>
              <a:xfrm>
                <a:off x="438027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6" name="5-Point Star 155"/>
              <p:cNvSpPr/>
              <p:nvPr userDrawn="1"/>
            </p:nvSpPr>
            <p:spPr>
              <a:xfrm>
                <a:off x="438027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7" name="5-Point Star 156"/>
              <p:cNvSpPr/>
              <p:nvPr userDrawn="1"/>
            </p:nvSpPr>
            <p:spPr>
              <a:xfrm>
                <a:off x="438027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8" name="5-Point Star 157"/>
              <p:cNvSpPr/>
              <p:nvPr userDrawn="1"/>
            </p:nvSpPr>
            <p:spPr>
              <a:xfrm>
                <a:off x="458666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9" name="5-Point Star 158"/>
              <p:cNvSpPr/>
              <p:nvPr userDrawn="1"/>
            </p:nvSpPr>
            <p:spPr>
              <a:xfrm>
                <a:off x="458666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5-Point Star 159"/>
              <p:cNvSpPr/>
              <p:nvPr userDrawn="1"/>
            </p:nvSpPr>
            <p:spPr>
              <a:xfrm>
                <a:off x="458666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5-Point Star 160"/>
              <p:cNvSpPr/>
              <p:nvPr userDrawn="1"/>
            </p:nvSpPr>
            <p:spPr>
              <a:xfrm>
                <a:off x="458666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5-Point Star 161"/>
              <p:cNvSpPr/>
              <p:nvPr userDrawn="1"/>
            </p:nvSpPr>
            <p:spPr>
              <a:xfrm>
                <a:off x="458666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5-Point Star 162"/>
              <p:cNvSpPr/>
              <p:nvPr userDrawn="1"/>
            </p:nvSpPr>
            <p:spPr>
              <a:xfrm>
                <a:off x="458666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5-Point Star 163"/>
              <p:cNvSpPr/>
              <p:nvPr userDrawn="1"/>
            </p:nvSpPr>
            <p:spPr>
              <a:xfrm>
                <a:off x="458666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 name="5-Point Star 164"/>
              <p:cNvSpPr/>
              <p:nvPr userDrawn="1"/>
            </p:nvSpPr>
            <p:spPr>
              <a:xfrm>
                <a:off x="479146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5-Point Star 165"/>
              <p:cNvSpPr/>
              <p:nvPr userDrawn="1"/>
            </p:nvSpPr>
            <p:spPr>
              <a:xfrm>
                <a:off x="479146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7" name="5-Point Star 166"/>
              <p:cNvSpPr/>
              <p:nvPr userDrawn="1"/>
            </p:nvSpPr>
            <p:spPr>
              <a:xfrm>
                <a:off x="479146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8" name="5-Point Star 167"/>
              <p:cNvSpPr/>
              <p:nvPr userDrawn="1"/>
            </p:nvSpPr>
            <p:spPr>
              <a:xfrm>
                <a:off x="479146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9" name="5-Point Star 168"/>
              <p:cNvSpPr/>
              <p:nvPr userDrawn="1"/>
            </p:nvSpPr>
            <p:spPr>
              <a:xfrm>
                <a:off x="479146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5-Point Star 169"/>
              <p:cNvSpPr/>
              <p:nvPr userDrawn="1"/>
            </p:nvSpPr>
            <p:spPr>
              <a:xfrm>
                <a:off x="479146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1" name="5-Point Star 170"/>
              <p:cNvSpPr/>
              <p:nvPr userDrawn="1"/>
            </p:nvSpPr>
            <p:spPr>
              <a:xfrm>
                <a:off x="479146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2" name="5-Point Star 171"/>
              <p:cNvSpPr/>
              <p:nvPr userDrawn="1"/>
            </p:nvSpPr>
            <p:spPr>
              <a:xfrm>
                <a:off x="499786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3" name="5-Point Star 172"/>
              <p:cNvSpPr/>
              <p:nvPr userDrawn="1"/>
            </p:nvSpPr>
            <p:spPr>
              <a:xfrm>
                <a:off x="499786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 name="5-Point Star 173"/>
              <p:cNvSpPr/>
              <p:nvPr userDrawn="1"/>
            </p:nvSpPr>
            <p:spPr>
              <a:xfrm>
                <a:off x="499786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5" name="5-Point Star 174"/>
              <p:cNvSpPr/>
              <p:nvPr userDrawn="1"/>
            </p:nvSpPr>
            <p:spPr>
              <a:xfrm>
                <a:off x="499786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6" name="5-Point Star 175"/>
              <p:cNvSpPr/>
              <p:nvPr userDrawn="1"/>
            </p:nvSpPr>
            <p:spPr>
              <a:xfrm>
                <a:off x="499786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7" name="5-Point Star 176"/>
              <p:cNvSpPr/>
              <p:nvPr userDrawn="1"/>
            </p:nvSpPr>
            <p:spPr>
              <a:xfrm>
                <a:off x="499786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8" name="5-Point Star 177"/>
              <p:cNvSpPr/>
              <p:nvPr userDrawn="1"/>
            </p:nvSpPr>
            <p:spPr>
              <a:xfrm>
                <a:off x="499786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9" name="5-Point Star 178"/>
              <p:cNvSpPr/>
              <p:nvPr userDrawn="1"/>
            </p:nvSpPr>
            <p:spPr>
              <a:xfrm>
                <a:off x="520266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0" name="5-Point Star 179"/>
              <p:cNvSpPr/>
              <p:nvPr userDrawn="1"/>
            </p:nvSpPr>
            <p:spPr>
              <a:xfrm>
                <a:off x="520266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1" name="5-Point Star 180"/>
              <p:cNvSpPr/>
              <p:nvPr userDrawn="1"/>
            </p:nvSpPr>
            <p:spPr>
              <a:xfrm>
                <a:off x="520266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2" name="5-Point Star 181"/>
              <p:cNvSpPr/>
              <p:nvPr userDrawn="1"/>
            </p:nvSpPr>
            <p:spPr>
              <a:xfrm>
                <a:off x="520266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3" name="5-Point Star 182"/>
              <p:cNvSpPr/>
              <p:nvPr userDrawn="1"/>
            </p:nvSpPr>
            <p:spPr>
              <a:xfrm>
                <a:off x="520266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 name="5-Point Star 183"/>
              <p:cNvSpPr/>
              <p:nvPr userDrawn="1"/>
            </p:nvSpPr>
            <p:spPr>
              <a:xfrm>
                <a:off x="520266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5" name="5-Point Star 184"/>
              <p:cNvSpPr/>
              <p:nvPr userDrawn="1"/>
            </p:nvSpPr>
            <p:spPr>
              <a:xfrm>
                <a:off x="520266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6" name="5-Point Star 185"/>
              <p:cNvSpPr/>
              <p:nvPr userDrawn="1"/>
            </p:nvSpPr>
            <p:spPr>
              <a:xfrm>
                <a:off x="540905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7" name="5-Point Star 186"/>
              <p:cNvSpPr/>
              <p:nvPr userDrawn="1"/>
            </p:nvSpPr>
            <p:spPr>
              <a:xfrm>
                <a:off x="540905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8" name="5-Point Star 187"/>
              <p:cNvSpPr/>
              <p:nvPr userDrawn="1"/>
            </p:nvSpPr>
            <p:spPr>
              <a:xfrm>
                <a:off x="540905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9" name="5-Point Star 188"/>
              <p:cNvSpPr/>
              <p:nvPr userDrawn="1"/>
            </p:nvSpPr>
            <p:spPr>
              <a:xfrm>
                <a:off x="540905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0" name="5-Point Star 189"/>
              <p:cNvSpPr/>
              <p:nvPr userDrawn="1"/>
            </p:nvSpPr>
            <p:spPr>
              <a:xfrm>
                <a:off x="540905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1" name="5-Point Star 190"/>
              <p:cNvSpPr/>
              <p:nvPr userDrawn="1"/>
            </p:nvSpPr>
            <p:spPr>
              <a:xfrm>
                <a:off x="540905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2" name="5-Point Star 191"/>
              <p:cNvSpPr/>
              <p:nvPr userDrawn="1"/>
            </p:nvSpPr>
            <p:spPr>
              <a:xfrm>
                <a:off x="540905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3" name="5-Point Star 192"/>
              <p:cNvSpPr/>
              <p:nvPr userDrawn="1"/>
            </p:nvSpPr>
            <p:spPr>
              <a:xfrm>
                <a:off x="561545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 name="5-Point Star 193"/>
              <p:cNvSpPr/>
              <p:nvPr userDrawn="1"/>
            </p:nvSpPr>
            <p:spPr>
              <a:xfrm>
                <a:off x="561545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 name="5-Point Star 194"/>
              <p:cNvSpPr/>
              <p:nvPr userDrawn="1"/>
            </p:nvSpPr>
            <p:spPr>
              <a:xfrm>
                <a:off x="561545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6" name="5-Point Star 195"/>
              <p:cNvSpPr/>
              <p:nvPr userDrawn="1"/>
            </p:nvSpPr>
            <p:spPr>
              <a:xfrm>
                <a:off x="561545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7" name="5-Point Star 196"/>
              <p:cNvSpPr/>
              <p:nvPr userDrawn="1"/>
            </p:nvSpPr>
            <p:spPr>
              <a:xfrm>
                <a:off x="561545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8" name="5-Point Star 197"/>
              <p:cNvSpPr/>
              <p:nvPr userDrawn="1"/>
            </p:nvSpPr>
            <p:spPr>
              <a:xfrm>
                <a:off x="561545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9" name="5-Point Star 198"/>
              <p:cNvSpPr/>
              <p:nvPr userDrawn="1"/>
            </p:nvSpPr>
            <p:spPr>
              <a:xfrm>
                <a:off x="561545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0" name="5-Point Star 199"/>
              <p:cNvSpPr/>
              <p:nvPr userDrawn="1"/>
            </p:nvSpPr>
            <p:spPr>
              <a:xfrm>
                <a:off x="582025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1" name="5-Point Star 200"/>
              <p:cNvSpPr/>
              <p:nvPr userDrawn="1"/>
            </p:nvSpPr>
            <p:spPr>
              <a:xfrm>
                <a:off x="582025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2" name="5-Point Star 201"/>
              <p:cNvSpPr/>
              <p:nvPr userDrawn="1"/>
            </p:nvSpPr>
            <p:spPr>
              <a:xfrm>
                <a:off x="582025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3" name="5-Point Star 202"/>
              <p:cNvSpPr/>
              <p:nvPr userDrawn="1"/>
            </p:nvSpPr>
            <p:spPr>
              <a:xfrm>
                <a:off x="582025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 name="5-Point Star 203"/>
              <p:cNvSpPr/>
              <p:nvPr userDrawn="1"/>
            </p:nvSpPr>
            <p:spPr>
              <a:xfrm>
                <a:off x="582025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 name="5-Point Star 204"/>
              <p:cNvSpPr/>
              <p:nvPr userDrawn="1"/>
            </p:nvSpPr>
            <p:spPr>
              <a:xfrm>
                <a:off x="582025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6" name="5-Point Star 205"/>
              <p:cNvSpPr/>
              <p:nvPr userDrawn="1"/>
            </p:nvSpPr>
            <p:spPr>
              <a:xfrm>
                <a:off x="582025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7" name="5-Point Star 206"/>
              <p:cNvSpPr/>
              <p:nvPr userDrawn="1"/>
            </p:nvSpPr>
            <p:spPr>
              <a:xfrm>
                <a:off x="602664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8" name="5-Point Star 207"/>
              <p:cNvSpPr/>
              <p:nvPr userDrawn="1"/>
            </p:nvSpPr>
            <p:spPr>
              <a:xfrm>
                <a:off x="602664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9" name="5-Point Star 208"/>
              <p:cNvSpPr/>
              <p:nvPr userDrawn="1"/>
            </p:nvSpPr>
            <p:spPr>
              <a:xfrm>
                <a:off x="602664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0" name="5-Point Star 209"/>
              <p:cNvSpPr/>
              <p:nvPr userDrawn="1"/>
            </p:nvSpPr>
            <p:spPr>
              <a:xfrm>
                <a:off x="602664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1" name="5-Point Star 210"/>
              <p:cNvSpPr/>
              <p:nvPr userDrawn="1"/>
            </p:nvSpPr>
            <p:spPr>
              <a:xfrm>
                <a:off x="602664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2" name="5-Point Star 211"/>
              <p:cNvSpPr/>
              <p:nvPr userDrawn="1"/>
            </p:nvSpPr>
            <p:spPr>
              <a:xfrm>
                <a:off x="602664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3" name="5-Point Star 212"/>
              <p:cNvSpPr/>
              <p:nvPr userDrawn="1"/>
            </p:nvSpPr>
            <p:spPr>
              <a:xfrm>
                <a:off x="602664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4" name="5-Point Star 213"/>
              <p:cNvSpPr/>
              <p:nvPr userDrawn="1"/>
            </p:nvSpPr>
            <p:spPr>
              <a:xfrm>
                <a:off x="623145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 name="5-Point Star 214"/>
              <p:cNvSpPr/>
              <p:nvPr userDrawn="1"/>
            </p:nvSpPr>
            <p:spPr>
              <a:xfrm>
                <a:off x="623145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6" name="5-Point Star 215"/>
              <p:cNvSpPr/>
              <p:nvPr userDrawn="1"/>
            </p:nvSpPr>
            <p:spPr>
              <a:xfrm>
                <a:off x="623145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7" name="5-Point Star 216"/>
              <p:cNvSpPr/>
              <p:nvPr userDrawn="1"/>
            </p:nvSpPr>
            <p:spPr>
              <a:xfrm>
                <a:off x="623145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8" name="5-Point Star 217"/>
              <p:cNvSpPr/>
              <p:nvPr userDrawn="1"/>
            </p:nvSpPr>
            <p:spPr>
              <a:xfrm>
                <a:off x="623145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9" name="5-Point Star 218"/>
              <p:cNvSpPr/>
              <p:nvPr userDrawn="1"/>
            </p:nvSpPr>
            <p:spPr>
              <a:xfrm>
                <a:off x="623145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0" name="5-Point Star 219"/>
              <p:cNvSpPr/>
              <p:nvPr userDrawn="1"/>
            </p:nvSpPr>
            <p:spPr>
              <a:xfrm>
                <a:off x="623145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1" name="5-Point Star 220"/>
              <p:cNvSpPr/>
              <p:nvPr userDrawn="1"/>
            </p:nvSpPr>
            <p:spPr>
              <a:xfrm>
                <a:off x="643784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2" name="5-Point Star 221"/>
              <p:cNvSpPr/>
              <p:nvPr userDrawn="1"/>
            </p:nvSpPr>
            <p:spPr>
              <a:xfrm>
                <a:off x="643784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3" name="5-Point Star 222"/>
              <p:cNvSpPr/>
              <p:nvPr userDrawn="1"/>
            </p:nvSpPr>
            <p:spPr>
              <a:xfrm>
                <a:off x="643784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4" name="5-Point Star 223"/>
              <p:cNvSpPr/>
              <p:nvPr userDrawn="1"/>
            </p:nvSpPr>
            <p:spPr>
              <a:xfrm>
                <a:off x="643784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 name="5-Point Star 224"/>
              <p:cNvSpPr/>
              <p:nvPr userDrawn="1"/>
            </p:nvSpPr>
            <p:spPr>
              <a:xfrm>
                <a:off x="643784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6" name="5-Point Star 225"/>
              <p:cNvSpPr/>
              <p:nvPr userDrawn="1"/>
            </p:nvSpPr>
            <p:spPr>
              <a:xfrm>
                <a:off x="643784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7" name="5-Point Star 226"/>
              <p:cNvSpPr/>
              <p:nvPr userDrawn="1"/>
            </p:nvSpPr>
            <p:spPr>
              <a:xfrm>
                <a:off x="643784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8" name="5-Point Star 227"/>
              <p:cNvSpPr/>
              <p:nvPr userDrawn="1"/>
            </p:nvSpPr>
            <p:spPr>
              <a:xfrm>
                <a:off x="664264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9" name="5-Point Star 228"/>
              <p:cNvSpPr/>
              <p:nvPr userDrawn="1"/>
            </p:nvSpPr>
            <p:spPr>
              <a:xfrm>
                <a:off x="664264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0" name="5-Point Star 229"/>
              <p:cNvSpPr/>
              <p:nvPr userDrawn="1"/>
            </p:nvSpPr>
            <p:spPr>
              <a:xfrm>
                <a:off x="664264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1" name="5-Point Star 230"/>
              <p:cNvSpPr/>
              <p:nvPr userDrawn="1"/>
            </p:nvSpPr>
            <p:spPr>
              <a:xfrm>
                <a:off x="664264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2" name="5-Point Star 231"/>
              <p:cNvSpPr/>
              <p:nvPr userDrawn="1"/>
            </p:nvSpPr>
            <p:spPr>
              <a:xfrm>
                <a:off x="664264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3" name="5-Point Star 232"/>
              <p:cNvSpPr/>
              <p:nvPr userDrawn="1"/>
            </p:nvSpPr>
            <p:spPr>
              <a:xfrm>
                <a:off x="664264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4" name="5-Point Star 233"/>
              <p:cNvSpPr/>
              <p:nvPr userDrawn="1"/>
            </p:nvSpPr>
            <p:spPr>
              <a:xfrm>
                <a:off x="664264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 name="5-Point Star 234"/>
              <p:cNvSpPr/>
              <p:nvPr userDrawn="1"/>
            </p:nvSpPr>
            <p:spPr>
              <a:xfrm>
                <a:off x="684903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6" name="5-Point Star 235"/>
              <p:cNvSpPr/>
              <p:nvPr userDrawn="1"/>
            </p:nvSpPr>
            <p:spPr>
              <a:xfrm>
                <a:off x="684903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7" name="5-Point Star 236"/>
              <p:cNvSpPr/>
              <p:nvPr userDrawn="1"/>
            </p:nvSpPr>
            <p:spPr>
              <a:xfrm>
                <a:off x="684903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8" name="5-Point Star 237"/>
              <p:cNvSpPr/>
              <p:nvPr userDrawn="1"/>
            </p:nvSpPr>
            <p:spPr>
              <a:xfrm>
                <a:off x="684903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9" name="5-Point Star 238"/>
              <p:cNvSpPr/>
              <p:nvPr userDrawn="1"/>
            </p:nvSpPr>
            <p:spPr>
              <a:xfrm>
                <a:off x="684903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0" name="5-Point Star 239"/>
              <p:cNvSpPr/>
              <p:nvPr userDrawn="1"/>
            </p:nvSpPr>
            <p:spPr>
              <a:xfrm>
                <a:off x="684903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1" name="5-Point Star 240"/>
              <p:cNvSpPr/>
              <p:nvPr userDrawn="1"/>
            </p:nvSpPr>
            <p:spPr>
              <a:xfrm>
                <a:off x="684903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2" name="5-Point Star 241"/>
              <p:cNvSpPr/>
              <p:nvPr userDrawn="1"/>
            </p:nvSpPr>
            <p:spPr>
              <a:xfrm>
                <a:off x="705543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3" name="5-Point Star 242"/>
              <p:cNvSpPr/>
              <p:nvPr userDrawn="1"/>
            </p:nvSpPr>
            <p:spPr>
              <a:xfrm>
                <a:off x="705543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4" name="5-Point Star 243"/>
              <p:cNvSpPr/>
              <p:nvPr userDrawn="1"/>
            </p:nvSpPr>
            <p:spPr>
              <a:xfrm>
                <a:off x="705543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 name="5-Point Star 244"/>
              <p:cNvSpPr/>
              <p:nvPr userDrawn="1"/>
            </p:nvSpPr>
            <p:spPr>
              <a:xfrm>
                <a:off x="705543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6" name="5-Point Star 245"/>
              <p:cNvSpPr/>
              <p:nvPr userDrawn="1"/>
            </p:nvSpPr>
            <p:spPr>
              <a:xfrm>
                <a:off x="705543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7" name="5-Point Star 246"/>
              <p:cNvSpPr/>
              <p:nvPr userDrawn="1"/>
            </p:nvSpPr>
            <p:spPr>
              <a:xfrm>
                <a:off x="705543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8" name="5-Point Star 247"/>
              <p:cNvSpPr/>
              <p:nvPr userDrawn="1"/>
            </p:nvSpPr>
            <p:spPr>
              <a:xfrm>
                <a:off x="705543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9" name="5-Point Star 248"/>
              <p:cNvSpPr/>
              <p:nvPr userDrawn="1"/>
            </p:nvSpPr>
            <p:spPr>
              <a:xfrm>
                <a:off x="726023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0" name="5-Point Star 249"/>
              <p:cNvSpPr/>
              <p:nvPr userDrawn="1"/>
            </p:nvSpPr>
            <p:spPr>
              <a:xfrm>
                <a:off x="726023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1" name="5-Point Star 250"/>
              <p:cNvSpPr/>
              <p:nvPr userDrawn="1"/>
            </p:nvSpPr>
            <p:spPr>
              <a:xfrm>
                <a:off x="726023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2" name="5-Point Star 251"/>
              <p:cNvSpPr/>
              <p:nvPr userDrawn="1"/>
            </p:nvSpPr>
            <p:spPr>
              <a:xfrm>
                <a:off x="726023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3" name="5-Point Star 252"/>
              <p:cNvSpPr/>
              <p:nvPr userDrawn="1"/>
            </p:nvSpPr>
            <p:spPr>
              <a:xfrm>
                <a:off x="726023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4" name="5-Point Star 253"/>
              <p:cNvSpPr/>
              <p:nvPr userDrawn="1"/>
            </p:nvSpPr>
            <p:spPr>
              <a:xfrm>
                <a:off x="726023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5" name="5-Point Star 254"/>
              <p:cNvSpPr/>
              <p:nvPr userDrawn="1"/>
            </p:nvSpPr>
            <p:spPr>
              <a:xfrm>
                <a:off x="726023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 name="5-Point Star 255"/>
              <p:cNvSpPr/>
              <p:nvPr userDrawn="1"/>
            </p:nvSpPr>
            <p:spPr>
              <a:xfrm>
                <a:off x="746662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7" name="5-Point Star 256"/>
              <p:cNvSpPr/>
              <p:nvPr userDrawn="1"/>
            </p:nvSpPr>
            <p:spPr>
              <a:xfrm>
                <a:off x="746662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8" name="5-Point Star 257"/>
              <p:cNvSpPr/>
              <p:nvPr userDrawn="1"/>
            </p:nvSpPr>
            <p:spPr>
              <a:xfrm>
                <a:off x="746662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9" name="5-Point Star 258"/>
              <p:cNvSpPr/>
              <p:nvPr userDrawn="1"/>
            </p:nvSpPr>
            <p:spPr>
              <a:xfrm>
                <a:off x="746662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0" name="5-Point Star 259"/>
              <p:cNvSpPr/>
              <p:nvPr userDrawn="1"/>
            </p:nvSpPr>
            <p:spPr>
              <a:xfrm>
                <a:off x="746662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1" name="5-Point Star 260"/>
              <p:cNvSpPr/>
              <p:nvPr userDrawn="1"/>
            </p:nvSpPr>
            <p:spPr>
              <a:xfrm>
                <a:off x="746662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2" name="5-Point Star 261"/>
              <p:cNvSpPr/>
              <p:nvPr userDrawn="1"/>
            </p:nvSpPr>
            <p:spPr>
              <a:xfrm>
                <a:off x="746662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3" name="5-Point Star 262"/>
              <p:cNvSpPr/>
              <p:nvPr userDrawn="1"/>
            </p:nvSpPr>
            <p:spPr>
              <a:xfrm>
                <a:off x="767143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4" name="5-Point Star 263"/>
              <p:cNvSpPr/>
              <p:nvPr userDrawn="1"/>
            </p:nvSpPr>
            <p:spPr>
              <a:xfrm>
                <a:off x="767143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5" name="5-Point Star 264"/>
              <p:cNvSpPr/>
              <p:nvPr userDrawn="1"/>
            </p:nvSpPr>
            <p:spPr>
              <a:xfrm>
                <a:off x="767143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 name="5-Point Star 265"/>
              <p:cNvSpPr/>
              <p:nvPr userDrawn="1"/>
            </p:nvSpPr>
            <p:spPr>
              <a:xfrm>
                <a:off x="767143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7" name="5-Point Star 266"/>
              <p:cNvSpPr/>
              <p:nvPr userDrawn="1"/>
            </p:nvSpPr>
            <p:spPr>
              <a:xfrm>
                <a:off x="767143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8" name="5-Point Star 267"/>
              <p:cNvSpPr/>
              <p:nvPr userDrawn="1"/>
            </p:nvSpPr>
            <p:spPr>
              <a:xfrm>
                <a:off x="767143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9" name="5-Point Star 268"/>
              <p:cNvSpPr/>
              <p:nvPr userDrawn="1"/>
            </p:nvSpPr>
            <p:spPr>
              <a:xfrm>
                <a:off x="767143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0" name="5-Point Star 269"/>
              <p:cNvSpPr/>
              <p:nvPr userDrawn="1"/>
            </p:nvSpPr>
            <p:spPr>
              <a:xfrm>
                <a:off x="787782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1" name="5-Point Star 270"/>
              <p:cNvSpPr/>
              <p:nvPr userDrawn="1"/>
            </p:nvSpPr>
            <p:spPr>
              <a:xfrm>
                <a:off x="787782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2" name="5-Point Star 271"/>
              <p:cNvSpPr/>
              <p:nvPr userDrawn="1"/>
            </p:nvSpPr>
            <p:spPr>
              <a:xfrm>
                <a:off x="787782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3" name="5-Point Star 272"/>
              <p:cNvSpPr/>
              <p:nvPr userDrawn="1"/>
            </p:nvSpPr>
            <p:spPr>
              <a:xfrm>
                <a:off x="787782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4" name="5-Point Star 273"/>
              <p:cNvSpPr/>
              <p:nvPr userDrawn="1"/>
            </p:nvSpPr>
            <p:spPr>
              <a:xfrm>
                <a:off x="787782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5" name="5-Point Star 274"/>
              <p:cNvSpPr/>
              <p:nvPr userDrawn="1"/>
            </p:nvSpPr>
            <p:spPr>
              <a:xfrm>
                <a:off x="787782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 name="5-Point Star 275"/>
              <p:cNvSpPr/>
              <p:nvPr userDrawn="1"/>
            </p:nvSpPr>
            <p:spPr>
              <a:xfrm>
                <a:off x="787782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7" name="5-Point Star 276"/>
              <p:cNvSpPr/>
              <p:nvPr userDrawn="1"/>
            </p:nvSpPr>
            <p:spPr>
              <a:xfrm>
                <a:off x="808262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8" name="5-Point Star 277"/>
              <p:cNvSpPr/>
              <p:nvPr userDrawn="1"/>
            </p:nvSpPr>
            <p:spPr>
              <a:xfrm>
                <a:off x="808262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9" name="5-Point Star 278"/>
              <p:cNvSpPr/>
              <p:nvPr userDrawn="1"/>
            </p:nvSpPr>
            <p:spPr>
              <a:xfrm>
                <a:off x="808262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0" name="5-Point Star 279"/>
              <p:cNvSpPr/>
              <p:nvPr userDrawn="1"/>
            </p:nvSpPr>
            <p:spPr>
              <a:xfrm>
                <a:off x="808262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1" name="5-Point Star 280"/>
              <p:cNvSpPr/>
              <p:nvPr userDrawn="1"/>
            </p:nvSpPr>
            <p:spPr>
              <a:xfrm>
                <a:off x="808262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2" name="5-Point Star 281"/>
              <p:cNvSpPr/>
              <p:nvPr userDrawn="1"/>
            </p:nvSpPr>
            <p:spPr>
              <a:xfrm>
                <a:off x="808262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3" name="5-Point Star 282"/>
              <p:cNvSpPr/>
              <p:nvPr userDrawn="1"/>
            </p:nvSpPr>
            <p:spPr>
              <a:xfrm>
                <a:off x="808262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4" name="5-Point Star 283"/>
              <p:cNvSpPr/>
              <p:nvPr userDrawn="1"/>
            </p:nvSpPr>
            <p:spPr>
              <a:xfrm>
                <a:off x="828902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5" name="5-Point Star 284"/>
              <p:cNvSpPr/>
              <p:nvPr userDrawn="1"/>
            </p:nvSpPr>
            <p:spPr>
              <a:xfrm>
                <a:off x="828902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 name="5-Point Star 285"/>
              <p:cNvSpPr/>
              <p:nvPr userDrawn="1"/>
            </p:nvSpPr>
            <p:spPr>
              <a:xfrm>
                <a:off x="828902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7" name="5-Point Star 286"/>
              <p:cNvSpPr/>
              <p:nvPr userDrawn="1"/>
            </p:nvSpPr>
            <p:spPr>
              <a:xfrm>
                <a:off x="828902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8" name="5-Point Star 287"/>
              <p:cNvSpPr/>
              <p:nvPr userDrawn="1"/>
            </p:nvSpPr>
            <p:spPr>
              <a:xfrm>
                <a:off x="828902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9" name="5-Point Star 288"/>
              <p:cNvSpPr/>
              <p:nvPr userDrawn="1"/>
            </p:nvSpPr>
            <p:spPr>
              <a:xfrm>
                <a:off x="828902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0" name="5-Point Star 289"/>
              <p:cNvSpPr/>
              <p:nvPr userDrawn="1"/>
            </p:nvSpPr>
            <p:spPr>
              <a:xfrm>
                <a:off x="828902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1" name="5-Point Star 290"/>
              <p:cNvSpPr/>
              <p:nvPr userDrawn="1"/>
            </p:nvSpPr>
            <p:spPr>
              <a:xfrm>
                <a:off x="849382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2" name="5-Point Star 291"/>
              <p:cNvSpPr/>
              <p:nvPr userDrawn="1"/>
            </p:nvSpPr>
            <p:spPr>
              <a:xfrm>
                <a:off x="849382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3" name="5-Point Star 292"/>
              <p:cNvSpPr/>
              <p:nvPr userDrawn="1"/>
            </p:nvSpPr>
            <p:spPr>
              <a:xfrm>
                <a:off x="849382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4" name="5-Point Star 293"/>
              <p:cNvSpPr/>
              <p:nvPr userDrawn="1"/>
            </p:nvSpPr>
            <p:spPr>
              <a:xfrm>
                <a:off x="849382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5" name="5-Point Star 294"/>
              <p:cNvSpPr/>
              <p:nvPr userDrawn="1"/>
            </p:nvSpPr>
            <p:spPr>
              <a:xfrm>
                <a:off x="849382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6" name="5-Point Star 295"/>
              <p:cNvSpPr/>
              <p:nvPr userDrawn="1"/>
            </p:nvSpPr>
            <p:spPr>
              <a:xfrm>
                <a:off x="849382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 name="5-Point Star 296"/>
              <p:cNvSpPr/>
              <p:nvPr userDrawn="1"/>
            </p:nvSpPr>
            <p:spPr>
              <a:xfrm>
                <a:off x="849382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8" name="5-Point Star 297"/>
              <p:cNvSpPr/>
              <p:nvPr userDrawn="1"/>
            </p:nvSpPr>
            <p:spPr>
              <a:xfrm>
                <a:off x="87002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9" name="5-Point Star 298"/>
              <p:cNvSpPr/>
              <p:nvPr userDrawn="1"/>
            </p:nvSpPr>
            <p:spPr>
              <a:xfrm>
                <a:off x="87002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0" name="5-Point Star 299"/>
              <p:cNvSpPr/>
              <p:nvPr userDrawn="1"/>
            </p:nvSpPr>
            <p:spPr>
              <a:xfrm>
                <a:off x="87002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1" name="5-Point Star 300"/>
              <p:cNvSpPr/>
              <p:nvPr userDrawn="1"/>
            </p:nvSpPr>
            <p:spPr>
              <a:xfrm>
                <a:off x="87002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2" name="5-Point Star 301"/>
              <p:cNvSpPr/>
              <p:nvPr userDrawn="1"/>
            </p:nvSpPr>
            <p:spPr>
              <a:xfrm>
                <a:off x="87002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3" name="5-Point Star 302"/>
              <p:cNvSpPr/>
              <p:nvPr userDrawn="1"/>
            </p:nvSpPr>
            <p:spPr>
              <a:xfrm>
                <a:off x="87002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4" name="5-Point Star 303"/>
              <p:cNvSpPr/>
              <p:nvPr userDrawn="1"/>
            </p:nvSpPr>
            <p:spPr>
              <a:xfrm>
                <a:off x="87002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sp>
        <p:nvSpPr>
          <p:cNvPr id="305" name="Slide Number Placeholder 5"/>
          <p:cNvSpPr txBox="1">
            <a:spLocks/>
          </p:cNvSpPr>
          <p:nvPr userDrawn="1"/>
        </p:nvSpPr>
        <p:spPr>
          <a:xfrm>
            <a:off x="8586788" y="6254750"/>
            <a:ext cx="493712" cy="365125"/>
          </a:xfrm>
          <a:prstGeom prst="rect">
            <a:avLst/>
          </a:prstGeom>
        </p:spPr>
        <p:txBody>
          <a:bodyPr anchor="ctr"/>
          <a:lstStyle>
            <a:lvl1pPr>
              <a:defRPr/>
            </a:lvl1pPr>
          </a:lstStyle>
          <a:p>
            <a:pPr algn="r" fontAlgn="auto">
              <a:spcBef>
                <a:spcPts val="0"/>
              </a:spcBef>
              <a:spcAft>
                <a:spcPts val="0"/>
              </a:spcAft>
              <a:defRPr/>
            </a:pPr>
            <a:fld id="{932D5938-E799-47F5-B3C0-13612BD80D15}" type="slidenum">
              <a:rPr lang="en-US" sz="1200" smtClean="0">
                <a:solidFill>
                  <a:schemeClr val="tx1">
                    <a:tint val="75000"/>
                  </a:schemeClr>
                </a:solidFill>
                <a:latin typeface="+mn-lt"/>
              </a:rPr>
              <a:pPr algn="r" fontAlgn="auto">
                <a:spcBef>
                  <a:spcPts val="0"/>
                </a:spcBef>
                <a:spcAft>
                  <a:spcPts val="0"/>
                </a:spcAft>
                <a:defRPr/>
              </a:pPr>
              <a:t>‹#›</a:t>
            </a:fld>
            <a:endParaRPr lang="en-US" sz="1200">
              <a:solidFill>
                <a:schemeClr val="tx1">
                  <a:tint val="75000"/>
                </a:schemeClr>
              </a:solidFill>
              <a:latin typeface="+mn-lt"/>
            </a:endParaRPr>
          </a:p>
        </p:txBody>
      </p:sp>
      <p:sp>
        <p:nvSpPr>
          <p:cNvPr id="307" name="TextBox 306"/>
          <p:cNvSpPr txBox="1"/>
          <p:nvPr userDrawn="1"/>
        </p:nvSpPr>
        <p:spPr>
          <a:xfrm>
            <a:off x="457200" y="6281738"/>
            <a:ext cx="5183188" cy="277812"/>
          </a:xfrm>
          <a:prstGeom prst="rect">
            <a:avLst/>
          </a:prstGeom>
          <a:noFill/>
        </p:spPr>
        <p:txBody>
          <a:bodyPr wrap="none">
            <a:spAutoFit/>
          </a:bodyPr>
          <a:lstStyle/>
          <a:p>
            <a:pPr fontAlgn="auto">
              <a:spcBef>
                <a:spcPts val="0"/>
              </a:spcBef>
              <a:spcAft>
                <a:spcPts val="0"/>
              </a:spcAft>
              <a:defRPr/>
            </a:pPr>
            <a:r>
              <a:rPr lang="en-US" sz="1200" dirty="0">
                <a:solidFill>
                  <a:schemeClr val="bg1">
                    <a:lumMod val="65000"/>
                  </a:schemeClr>
                </a:solidFill>
                <a:latin typeface="+mn-lt"/>
              </a:rPr>
              <a:t>VETERANS HEALTH ADMINISTRATION – OFFICE OF RURAL HEALTH</a:t>
            </a:r>
          </a:p>
        </p:txBody>
      </p:sp>
      <p:sp>
        <p:nvSpPr>
          <p:cNvPr id="3" name="Text Placeholder 2"/>
          <p:cNvSpPr>
            <a:spLocks noGrp="1"/>
          </p:cNvSpPr>
          <p:nvPr>
            <p:ph type="body" idx="1"/>
          </p:nvPr>
        </p:nvSpPr>
        <p:spPr>
          <a:xfrm>
            <a:off x="457200" y="1732377"/>
            <a:ext cx="4040188"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2139"/>
            <a:ext cx="4040188" cy="3706052"/>
          </a:xfrm>
        </p:spPr>
        <p:txBody>
          <a:bodyPr>
            <a:normAutofit/>
          </a:bodyPr>
          <a:lstStyle>
            <a:lvl1pPr>
              <a:defRPr sz="1600"/>
            </a:lvl1pPr>
            <a:lvl2pPr>
              <a:defRPr sz="1600"/>
            </a:lvl2pPr>
            <a:lvl3pPr>
              <a:defRPr sz="16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645025" y="1732377"/>
            <a:ext cx="4041775"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72139"/>
            <a:ext cx="4041775" cy="37060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306" name="Title 311"/>
          <p:cNvSpPr>
            <a:spLocks noGrp="1"/>
          </p:cNvSpPr>
          <p:nvPr>
            <p:ph type="title"/>
          </p:nvPr>
        </p:nvSpPr>
        <p:spPr>
          <a:xfrm>
            <a:off x="457200" y="274638"/>
            <a:ext cx="8229600" cy="1289304"/>
          </a:xfrm>
        </p:spPr>
        <p:txBody>
          <a:bodyPr anchor="b">
            <a:normAutofit/>
          </a:bodyPr>
          <a:lstStyle>
            <a:lvl1pPr algn="l">
              <a:defRPr sz="2400">
                <a:solidFill>
                  <a:schemeClr val="bg1"/>
                </a:solidFill>
                <a:latin typeface="Georgia" pitchFamily="18" charset="0"/>
              </a:defRPr>
            </a:lvl1pPr>
          </a:lstStyle>
          <a:p>
            <a:r>
              <a:rPr lang="en-US" dirty="0" smtClean="0"/>
              <a:t>Click to edit Master title style</a:t>
            </a:r>
            <a:endParaRPr lang="en-US" dirty="0"/>
          </a:p>
        </p:txBody>
      </p:sp>
    </p:spTree>
    <p:extLst>
      <p:ext uri="{BB962C8B-B14F-4D97-AF65-F5344CB8AC3E}">
        <p14:creationId xmlns="" xmlns:p14="http://schemas.microsoft.com/office/powerpoint/2010/main" val="277224753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 name="Group 634"/>
          <p:cNvGrpSpPr>
            <a:grpSpLocks/>
          </p:cNvGrpSpPr>
          <p:nvPr userDrawn="1"/>
        </p:nvGrpSpPr>
        <p:grpSpPr bwMode="auto">
          <a:xfrm>
            <a:off x="4572000" y="4279900"/>
            <a:ext cx="195263" cy="1452563"/>
            <a:chOff x="486222" y="173558"/>
            <a:chExt cx="194520" cy="1452564"/>
          </a:xfrm>
        </p:grpSpPr>
        <p:sp>
          <p:nvSpPr>
            <p:cNvPr id="4" name="5-Point Star 3"/>
            <p:cNvSpPr/>
            <p:nvPr userDrawn="1"/>
          </p:nvSpPr>
          <p:spPr>
            <a:xfrm>
              <a:off x="486222" y="173558"/>
              <a:ext cx="194520" cy="209550"/>
            </a:xfrm>
            <a:prstGeom prst="star5">
              <a:avLst>
                <a:gd name="adj" fmla="val 19098"/>
                <a:gd name="hf" fmla="val 105146"/>
                <a:gd name="vf" fmla="val 110557"/>
              </a:avLst>
            </a:prstGeom>
            <a:solidFill>
              <a:schemeClr val="bg1">
                <a:alpha val="2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5-Point Star 4"/>
            <p:cNvSpPr/>
            <p:nvPr userDrawn="1"/>
          </p:nvSpPr>
          <p:spPr>
            <a:xfrm>
              <a:off x="486222" y="383108"/>
              <a:ext cx="194520" cy="209550"/>
            </a:xfrm>
            <a:prstGeom prst="star5">
              <a:avLst>
                <a:gd name="adj" fmla="val 19098"/>
                <a:gd name="hf" fmla="val 105146"/>
                <a:gd name="vf" fmla="val 110557"/>
              </a:avLst>
            </a:prstGeom>
            <a:solidFill>
              <a:schemeClr val="bg1">
                <a:alpha val="3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Point Star 5"/>
            <p:cNvSpPr/>
            <p:nvPr userDrawn="1"/>
          </p:nvSpPr>
          <p:spPr>
            <a:xfrm>
              <a:off x="486222" y="592658"/>
              <a:ext cx="194520" cy="209550"/>
            </a:xfrm>
            <a:prstGeom prst="star5">
              <a:avLst>
                <a:gd name="adj" fmla="val 19098"/>
                <a:gd name="hf" fmla="val 105146"/>
                <a:gd name="vf" fmla="val 110557"/>
              </a:avLst>
            </a:prstGeom>
            <a:solidFill>
              <a:schemeClr val="bg1">
                <a:alpha val="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5-Point Star 6"/>
            <p:cNvSpPr/>
            <p:nvPr userDrawn="1"/>
          </p:nvSpPr>
          <p:spPr>
            <a:xfrm>
              <a:off x="486222" y="802208"/>
              <a:ext cx="194520" cy="209550"/>
            </a:xfrm>
            <a:prstGeom prst="star5">
              <a:avLst>
                <a:gd name="adj" fmla="val 19098"/>
                <a:gd name="hf" fmla="val 105146"/>
                <a:gd name="vf" fmla="val 110557"/>
              </a:avLst>
            </a:prstGeom>
            <a:solidFill>
              <a:schemeClr val="bg1">
                <a:alpha val="2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5-Point Star 7"/>
            <p:cNvSpPr/>
            <p:nvPr userDrawn="1"/>
          </p:nvSpPr>
          <p:spPr>
            <a:xfrm>
              <a:off x="486222" y="1011759"/>
              <a:ext cx="194520" cy="209550"/>
            </a:xfrm>
            <a:prstGeom prst="star5">
              <a:avLst>
                <a:gd name="adj" fmla="val 19098"/>
                <a:gd name="hf" fmla="val 105146"/>
                <a:gd name="vf" fmla="val 110557"/>
              </a:avLst>
            </a:prstGeom>
            <a:solidFill>
              <a:schemeClr val="bg1">
                <a:alpha val="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5-Point Star 8"/>
            <p:cNvSpPr/>
            <p:nvPr userDrawn="1"/>
          </p:nvSpPr>
          <p:spPr>
            <a:xfrm>
              <a:off x="486222" y="1221309"/>
              <a:ext cx="194520" cy="209550"/>
            </a:xfrm>
            <a:prstGeom prst="star5">
              <a:avLst>
                <a:gd name="adj" fmla="val 19098"/>
                <a:gd name="hf" fmla="val 105146"/>
                <a:gd name="vf" fmla="val 110557"/>
              </a:avLst>
            </a:prstGeom>
            <a:solidFill>
              <a:schemeClr val="bg1">
                <a:alpha val="2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5-Point Star 9"/>
            <p:cNvSpPr/>
            <p:nvPr userDrawn="1"/>
          </p:nvSpPr>
          <p:spPr>
            <a:xfrm>
              <a:off x="486222" y="1416572"/>
              <a:ext cx="194520" cy="209550"/>
            </a:xfrm>
            <a:prstGeom prst="star5">
              <a:avLst>
                <a:gd name="adj" fmla="val 19098"/>
                <a:gd name="hf" fmla="val 105146"/>
                <a:gd name="vf" fmla="val 110557"/>
              </a:avLst>
            </a:prstGeom>
            <a:solidFill>
              <a:schemeClr val="bg1">
                <a:alpha val="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1" name="Group 315"/>
          <p:cNvGrpSpPr>
            <a:grpSpLocks/>
          </p:cNvGrpSpPr>
          <p:nvPr userDrawn="1"/>
        </p:nvGrpSpPr>
        <p:grpSpPr bwMode="auto">
          <a:xfrm>
            <a:off x="152400" y="222250"/>
            <a:ext cx="8763000" cy="1454150"/>
            <a:chOff x="152400" y="222250"/>
            <a:chExt cx="8763000" cy="1454150"/>
          </a:xfrm>
        </p:grpSpPr>
        <p:sp>
          <p:nvSpPr>
            <p:cNvPr id="12" name="Rectangle 11"/>
            <p:cNvSpPr/>
            <p:nvPr userDrawn="1"/>
          </p:nvSpPr>
          <p:spPr>
            <a:xfrm>
              <a:off x="219075" y="225425"/>
              <a:ext cx="8686800" cy="1417638"/>
            </a:xfrm>
            <a:prstGeom prst="rect">
              <a:avLst/>
            </a:prstGeom>
            <a:solidFill>
              <a:srgbClr val="0000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5"/>
            <p:cNvPicPr>
              <a:picLocks noChangeAspect="1" noChangeArrowheads="1"/>
            </p:cNvPicPr>
            <p:nvPr userDrawn="1"/>
          </p:nvPicPr>
          <p:blipFill>
            <a:blip r:embed="rId2" cstate="print"/>
            <a:srcRect l="690" t="16402" r="14830" b="34087"/>
            <a:stretch>
              <a:fillRect/>
            </a:stretch>
          </p:blipFill>
          <p:spPr bwMode="auto">
            <a:xfrm>
              <a:off x="152400" y="228600"/>
              <a:ext cx="8763000" cy="1447800"/>
            </a:xfrm>
            <a:prstGeom prst="rect">
              <a:avLst/>
            </a:prstGeom>
            <a:noFill/>
            <a:ln w="9525">
              <a:noFill/>
              <a:miter lim="800000"/>
              <a:headEnd/>
              <a:tailEnd/>
            </a:ln>
          </p:spPr>
        </p:pic>
        <p:grpSp>
          <p:nvGrpSpPr>
            <p:cNvPr id="14" name="Group 1362"/>
            <p:cNvGrpSpPr>
              <a:grpSpLocks/>
            </p:cNvGrpSpPr>
            <p:nvPr userDrawn="1"/>
          </p:nvGrpSpPr>
          <p:grpSpPr bwMode="auto">
            <a:xfrm>
              <a:off x="266700" y="222250"/>
              <a:ext cx="8623300" cy="1400175"/>
              <a:chOff x="266720" y="221457"/>
              <a:chExt cx="8624013" cy="1400966"/>
            </a:xfrm>
          </p:grpSpPr>
          <p:sp>
            <p:nvSpPr>
              <p:cNvPr id="15" name="5-Point Star 25"/>
              <p:cNvSpPr/>
              <p:nvPr userDrawn="1"/>
            </p:nvSpPr>
            <p:spPr>
              <a:xfrm>
                <a:off x="26672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5-Point Star 26"/>
              <p:cNvSpPr/>
              <p:nvPr userDrawn="1"/>
            </p:nvSpPr>
            <p:spPr>
              <a:xfrm>
                <a:off x="26672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5-Point Star 27"/>
              <p:cNvSpPr/>
              <p:nvPr userDrawn="1"/>
            </p:nvSpPr>
            <p:spPr>
              <a:xfrm>
                <a:off x="26672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5-Point Star 28"/>
              <p:cNvSpPr/>
              <p:nvPr userDrawn="1"/>
            </p:nvSpPr>
            <p:spPr>
              <a:xfrm>
                <a:off x="26672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5-Point Star 29"/>
              <p:cNvSpPr/>
              <p:nvPr userDrawn="1"/>
            </p:nvSpPr>
            <p:spPr>
              <a:xfrm>
                <a:off x="26672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5-Point Star 30"/>
              <p:cNvSpPr/>
              <p:nvPr userDrawn="1"/>
            </p:nvSpPr>
            <p:spPr>
              <a:xfrm>
                <a:off x="26672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5-Point Star 31"/>
              <p:cNvSpPr/>
              <p:nvPr userDrawn="1"/>
            </p:nvSpPr>
            <p:spPr>
              <a:xfrm>
                <a:off x="26672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5-Point Star 34"/>
              <p:cNvSpPr/>
              <p:nvPr userDrawn="1"/>
            </p:nvSpPr>
            <p:spPr>
              <a:xfrm>
                <a:off x="47311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5-Point Star 35"/>
              <p:cNvSpPr/>
              <p:nvPr userDrawn="1"/>
            </p:nvSpPr>
            <p:spPr>
              <a:xfrm>
                <a:off x="47311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5-Point Star 36"/>
              <p:cNvSpPr/>
              <p:nvPr userDrawn="1"/>
            </p:nvSpPr>
            <p:spPr>
              <a:xfrm>
                <a:off x="47311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5-Point Star 37"/>
              <p:cNvSpPr/>
              <p:nvPr userDrawn="1"/>
            </p:nvSpPr>
            <p:spPr>
              <a:xfrm>
                <a:off x="47311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5-Point Star 38"/>
              <p:cNvSpPr/>
              <p:nvPr userDrawn="1"/>
            </p:nvSpPr>
            <p:spPr>
              <a:xfrm>
                <a:off x="47311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5-Point Star 39"/>
              <p:cNvSpPr/>
              <p:nvPr userDrawn="1"/>
            </p:nvSpPr>
            <p:spPr>
              <a:xfrm>
                <a:off x="47311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5-Point Star 40"/>
              <p:cNvSpPr/>
              <p:nvPr userDrawn="1"/>
            </p:nvSpPr>
            <p:spPr>
              <a:xfrm>
                <a:off x="47311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5-Point Star 42"/>
              <p:cNvSpPr/>
              <p:nvPr userDrawn="1"/>
            </p:nvSpPr>
            <p:spPr>
              <a:xfrm>
                <a:off x="6779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5-Point Star 43"/>
              <p:cNvSpPr/>
              <p:nvPr userDrawn="1"/>
            </p:nvSpPr>
            <p:spPr>
              <a:xfrm>
                <a:off x="6779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5-Point Star 44"/>
              <p:cNvSpPr/>
              <p:nvPr userDrawn="1"/>
            </p:nvSpPr>
            <p:spPr>
              <a:xfrm>
                <a:off x="6779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5-Point Star 45"/>
              <p:cNvSpPr/>
              <p:nvPr userDrawn="1"/>
            </p:nvSpPr>
            <p:spPr>
              <a:xfrm>
                <a:off x="6779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5-Point Star 46"/>
              <p:cNvSpPr/>
              <p:nvPr userDrawn="1"/>
            </p:nvSpPr>
            <p:spPr>
              <a:xfrm>
                <a:off x="6779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5-Point Star 47"/>
              <p:cNvSpPr/>
              <p:nvPr userDrawn="1"/>
            </p:nvSpPr>
            <p:spPr>
              <a:xfrm>
                <a:off x="6779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5-Point Star 48"/>
              <p:cNvSpPr/>
              <p:nvPr userDrawn="1"/>
            </p:nvSpPr>
            <p:spPr>
              <a:xfrm>
                <a:off x="6779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5-Point Star 35"/>
              <p:cNvSpPr/>
              <p:nvPr userDrawn="1"/>
            </p:nvSpPr>
            <p:spPr>
              <a:xfrm>
                <a:off x="88430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5-Point Star 36"/>
              <p:cNvSpPr/>
              <p:nvPr userDrawn="1"/>
            </p:nvSpPr>
            <p:spPr>
              <a:xfrm>
                <a:off x="88430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5-Point Star 37"/>
              <p:cNvSpPr/>
              <p:nvPr userDrawn="1"/>
            </p:nvSpPr>
            <p:spPr>
              <a:xfrm>
                <a:off x="88430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5-Point Star 38"/>
              <p:cNvSpPr/>
              <p:nvPr userDrawn="1"/>
            </p:nvSpPr>
            <p:spPr>
              <a:xfrm>
                <a:off x="88430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5-Point Star 39"/>
              <p:cNvSpPr/>
              <p:nvPr userDrawn="1"/>
            </p:nvSpPr>
            <p:spPr>
              <a:xfrm>
                <a:off x="88430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5-Point Star 40"/>
              <p:cNvSpPr/>
              <p:nvPr userDrawn="1"/>
            </p:nvSpPr>
            <p:spPr>
              <a:xfrm>
                <a:off x="88430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5-Point Star 41"/>
              <p:cNvSpPr/>
              <p:nvPr userDrawn="1"/>
            </p:nvSpPr>
            <p:spPr>
              <a:xfrm>
                <a:off x="88430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5-Point Star 42"/>
              <p:cNvSpPr/>
              <p:nvPr userDrawn="1"/>
            </p:nvSpPr>
            <p:spPr>
              <a:xfrm>
                <a:off x="108911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5-Point Star 43"/>
              <p:cNvSpPr/>
              <p:nvPr userDrawn="1"/>
            </p:nvSpPr>
            <p:spPr>
              <a:xfrm>
                <a:off x="108911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5-Point Star 44"/>
              <p:cNvSpPr/>
              <p:nvPr userDrawn="1"/>
            </p:nvSpPr>
            <p:spPr>
              <a:xfrm>
                <a:off x="108911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5-Point Star 45"/>
              <p:cNvSpPr/>
              <p:nvPr userDrawn="1"/>
            </p:nvSpPr>
            <p:spPr>
              <a:xfrm>
                <a:off x="108911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5-Point Star 46"/>
              <p:cNvSpPr/>
              <p:nvPr userDrawn="1"/>
            </p:nvSpPr>
            <p:spPr>
              <a:xfrm>
                <a:off x="108911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5-Point Star 47"/>
              <p:cNvSpPr/>
              <p:nvPr userDrawn="1"/>
            </p:nvSpPr>
            <p:spPr>
              <a:xfrm>
                <a:off x="108911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5-Point Star 48"/>
              <p:cNvSpPr/>
              <p:nvPr userDrawn="1"/>
            </p:nvSpPr>
            <p:spPr>
              <a:xfrm>
                <a:off x="108911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5-Point Star 49"/>
              <p:cNvSpPr/>
              <p:nvPr userDrawn="1"/>
            </p:nvSpPr>
            <p:spPr>
              <a:xfrm>
                <a:off x="129550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5-Point Star 50"/>
              <p:cNvSpPr/>
              <p:nvPr userDrawn="1"/>
            </p:nvSpPr>
            <p:spPr>
              <a:xfrm>
                <a:off x="129550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5-Point Star 51"/>
              <p:cNvSpPr/>
              <p:nvPr userDrawn="1"/>
            </p:nvSpPr>
            <p:spPr>
              <a:xfrm>
                <a:off x="129550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5-Point Star 52"/>
              <p:cNvSpPr/>
              <p:nvPr userDrawn="1"/>
            </p:nvSpPr>
            <p:spPr>
              <a:xfrm>
                <a:off x="129550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5-Point Star 53"/>
              <p:cNvSpPr/>
              <p:nvPr userDrawn="1"/>
            </p:nvSpPr>
            <p:spPr>
              <a:xfrm>
                <a:off x="129550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5-Point Star 54"/>
              <p:cNvSpPr/>
              <p:nvPr userDrawn="1"/>
            </p:nvSpPr>
            <p:spPr>
              <a:xfrm>
                <a:off x="129550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5-Point Star 55"/>
              <p:cNvSpPr/>
              <p:nvPr userDrawn="1"/>
            </p:nvSpPr>
            <p:spPr>
              <a:xfrm>
                <a:off x="129550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5-Point Star 56"/>
              <p:cNvSpPr/>
              <p:nvPr userDrawn="1"/>
            </p:nvSpPr>
            <p:spPr>
              <a:xfrm>
                <a:off x="150031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5-Point Star 57"/>
              <p:cNvSpPr/>
              <p:nvPr userDrawn="1"/>
            </p:nvSpPr>
            <p:spPr>
              <a:xfrm>
                <a:off x="150031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5-Point Star 58"/>
              <p:cNvSpPr/>
              <p:nvPr userDrawn="1"/>
            </p:nvSpPr>
            <p:spPr>
              <a:xfrm>
                <a:off x="150031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5-Point Star 59"/>
              <p:cNvSpPr/>
              <p:nvPr userDrawn="1"/>
            </p:nvSpPr>
            <p:spPr>
              <a:xfrm>
                <a:off x="150031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5-Point Star 60"/>
              <p:cNvSpPr/>
              <p:nvPr userDrawn="1"/>
            </p:nvSpPr>
            <p:spPr>
              <a:xfrm>
                <a:off x="150031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5-Point Star 61"/>
              <p:cNvSpPr/>
              <p:nvPr userDrawn="1"/>
            </p:nvSpPr>
            <p:spPr>
              <a:xfrm>
                <a:off x="150031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5-Point Star 62"/>
              <p:cNvSpPr/>
              <p:nvPr userDrawn="1"/>
            </p:nvSpPr>
            <p:spPr>
              <a:xfrm>
                <a:off x="150031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5-Point Star 63"/>
              <p:cNvSpPr/>
              <p:nvPr userDrawn="1"/>
            </p:nvSpPr>
            <p:spPr>
              <a:xfrm>
                <a:off x="170670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5-Point Star 64"/>
              <p:cNvSpPr/>
              <p:nvPr userDrawn="1"/>
            </p:nvSpPr>
            <p:spPr>
              <a:xfrm>
                <a:off x="170670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5-Point Star 65"/>
              <p:cNvSpPr/>
              <p:nvPr userDrawn="1"/>
            </p:nvSpPr>
            <p:spPr>
              <a:xfrm>
                <a:off x="170670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5-Point Star 66"/>
              <p:cNvSpPr/>
              <p:nvPr userDrawn="1"/>
            </p:nvSpPr>
            <p:spPr>
              <a:xfrm>
                <a:off x="170670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5-Point Star 67"/>
              <p:cNvSpPr/>
              <p:nvPr userDrawn="1"/>
            </p:nvSpPr>
            <p:spPr>
              <a:xfrm>
                <a:off x="170670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5-Point Star 68"/>
              <p:cNvSpPr/>
              <p:nvPr userDrawn="1"/>
            </p:nvSpPr>
            <p:spPr>
              <a:xfrm>
                <a:off x="170670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5-Point Star 69"/>
              <p:cNvSpPr/>
              <p:nvPr userDrawn="1"/>
            </p:nvSpPr>
            <p:spPr>
              <a:xfrm>
                <a:off x="170670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5-Point Star 70"/>
              <p:cNvSpPr/>
              <p:nvPr userDrawn="1"/>
            </p:nvSpPr>
            <p:spPr>
              <a:xfrm>
                <a:off x="191150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5-Point Star 71"/>
              <p:cNvSpPr/>
              <p:nvPr userDrawn="1"/>
            </p:nvSpPr>
            <p:spPr>
              <a:xfrm>
                <a:off x="191150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5-Point Star 72"/>
              <p:cNvSpPr/>
              <p:nvPr userDrawn="1"/>
            </p:nvSpPr>
            <p:spPr>
              <a:xfrm>
                <a:off x="191150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5-Point Star 73"/>
              <p:cNvSpPr/>
              <p:nvPr userDrawn="1"/>
            </p:nvSpPr>
            <p:spPr>
              <a:xfrm>
                <a:off x="191150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5-Point Star 74"/>
              <p:cNvSpPr/>
              <p:nvPr userDrawn="1"/>
            </p:nvSpPr>
            <p:spPr>
              <a:xfrm>
                <a:off x="191150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5-Point Star 75"/>
              <p:cNvSpPr/>
              <p:nvPr userDrawn="1"/>
            </p:nvSpPr>
            <p:spPr>
              <a:xfrm>
                <a:off x="191150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5-Point Star 76"/>
              <p:cNvSpPr/>
              <p:nvPr userDrawn="1"/>
            </p:nvSpPr>
            <p:spPr>
              <a:xfrm>
                <a:off x="191150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5-Point Star 77"/>
              <p:cNvSpPr/>
              <p:nvPr userDrawn="1"/>
            </p:nvSpPr>
            <p:spPr>
              <a:xfrm>
                <a:off x="211789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5-Point Star 78"/>
              <p:cNvSpPr/>
              <p:nvPr userDrawn="1"/>
            </p:nvSpPr>
            <p:spPr>
              <a:xfrm>
                <a:off x="211789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5-Point Star 79"/>
              <p:cNvSpPr/>
              <p:nvPr userDrawn="1"/>
            </p:nvSpPr>
            <p:spPr>
              <a:xfrm>
                <a:off x="211789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5-Point Star 80"/>
              <p:cNvSpPr/>
              <p:nvPr userDrawn="1"/>
            </p:nvSpPr>
            <p:spPr>
              <a:xfrm>
                <a:off x="211789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5-Point Star 81"/>
              <p:cNvSpPr/>
              <p:nvPr userDrawn="1"/>
            </p:nvSpPr>
            <p:spPr>
              <a:xfrm>
                <a:off x="211789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5-Point Star 82"/>
              <p:cNvSpPr/>
              <p:nvPr userDrawn="1"/>
            </p:nvSpPr>
            <p:spPr>
              <a:xfrm>
                <a:off x="211789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5-Point Star 83"/>
              <p:cNvSpPr/>
              <p:nvPr userDrawn="1"/>
            </p:nvSpPr>
            <p:spPr>
              <a:xfrm>
                <a:off x="211789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5-Point Star 84"/>
              <p:cNvSpPr/>
              <p:nvPr userDrawn="1"/>
            </p:nvSpPr>
            <p:spPr>
              <a:xfrm>
                <a:off x="232429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5-Point Star 85"/>
              <p:cNvSpPr/>
              <p:nvPr userDrawn="1"/>
            </p:nvSpPr>
            <p:spPr>
              <a:xfrm>
                <a:off x="232429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5-Point Star 86"/>
              <p:cNvSpPr/>
              <p:nvPr userDrawn="1"/>
            </p:nvSpPr>
            <p:spPr>
              <a:xfrm>
                <a:off x="232429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5-Point Star 87"/>
              <p:cNvSpPr/>
              <p:nvPr userDrawn="1"/>
            </p:nvSpPr>
            <p:spPr>
              <a:xfrm>
                <a:off x="232429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5-Point Star 88"/>
              <p:cNvSpPr/>
              <p:nvPr userDrawn="1"/>
            </p:nvSpPr>
            <p:spPr>
              <a:xfrm>
                <a:off x="232429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5-Point Star 89"/>
              <p:cNvSpPr/>
              <p:nvPr userDrawn="1"/>
            </p:nvSpPr>
            <p:spPr>
              <a:xfrm>
                <a:off x="232429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5-Point Star 90"/>
              <p:cNvSpPr/>
              <p:nvPr userDrawn="1"/>
            </p:nvSpPr>
            <p:spPr>
              <a:xfrm>
                <a:off x="232429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5-Point Star 91"/>
              <p:cNvSpPr/>
              <p:nvPr userDrawn="1"/>
            </p:nvSpPr>
            <p:spPr>
              <a:xfrm>
                <a:off x="252909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5-Point Star 92"/>
              <p:cNvSpPr/>
              <p:nvPr userDrawn="1"/>
            </p:nvSpPr>
            <p:spPr>
              <a:xfrm>
                <a:off x="252909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5-Point Star 93"/>
              <p:cNvSpPr/>
              <p:nvPr userDrawn="1"/>
            </p:nvSpPr>
            <p:spPr>
              <a:xfrm>
                <a:off x="252909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5-Point Star 94"/>
              <p:cNvSpPr/>
              <p:nvPr userDrawn="1"/>
            </p:nvSpPr>
            <p:spPr>
              <a:xfrm>
                <a:off x="252909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5-Point Star 95"/>
              <p:cNvSpPr/>
              <p:nvPr userDrawn="1"/>
            </p:nvSpPr>
            <p:spPr>
              <a:xfrm>
                <a:off x="252909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5-Point Star 96"/>
              <p:cNvSpPr/>
              <p:nvPr userDrawn="1"/>
            </p:nvSpPr>
            <p:spPr>
              <a:xfrm>
                <a:off x="252909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5-Point Star 97"/>
              <p:cNvSpPr/>
              <p:nvPr userDrawn="1"/>
            </p:nvSpPr>
            <p:spPr>
              <a:xfrm>
                <a:off x="252909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5-Point Star 98"/>
              <p:cNvSpPr/>
              <p:nvPr userDrawn="1"/>
            </p:nvSpPr>
            <p:spPr>
              <a:xfrm>
                <a:off x="273548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5-Point Star 99"/>
              <p:cNvSpPr/>
              <p:nvPr userDrawn="1"/>
            </p:nvSpPr>
            <p:spPr>
              <a:xfrm>
                <a:off x="273548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5-Point Star 100"/>
              <p:cNvSpPr/>
              <p:nvPr userDrawn="1"/>
            </p:nvSpPr>
            <p:spPr>
              <a:xfrm>
                <a:off x="273548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5-Point Star 101"/>
              <p:cNvSpPr/>
              <p:nvPr userDrawn="1"/>
            </p:nvSpPr>
            <p:spPr>
              <a:xfrm>
                <a:off x="273548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5-Point Star 102"/>
              <p:cNvSpPr/>
              <p:nvPr userDrawn="1"/>
            </p:nvSpPr>
            <p:spPr>
              <a:xfrm>
                <a:off x="273548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5-Point Star 103"/>
              <p:cNvSpPr/>
              <p:nvPr userDrawn="1"/>
            </p:nvSpPr>
            <p:spPr>
              <a:xfrm>
                <a:off x="273548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5-Point Star 104"/>
              <p:cNvSpPr/>
              <p:nvPr userDrawn="1"/>
            </p:nvSpPr>
            <p:spPr>
              <a:xfrm>
                <a:off x="273548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5-Point Star 105"/>
              <p:cNvSpPr/>
              <p:nvPr userDrawn="1"/>
            </p:nvSpPr>
            <p:spPr>
              <a:xfrm>
                <a:off x="294029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5-Point Star 106"/>
              <p:cNvSpPr/>
              <p:nvPr userDrawn="1"/>
            </p:nvSpPr>
            <p:spPr>
              <a:xfrm>
                <a:off x="294029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5-Point Star 107"/>
              <p:cNvSpPr/>
              <p:nvPr userDrawn="1"/>
            </p:nvSpPr>
            <p:spPr>
              <a:xfrm>
                <a:off x="294029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5-Point Star 108"/>
              <p:cNvSpPr/>
              <p:nvPr userDrawn="1"/>
            </p:nvSpPr>
            <p:spPr>
              <a:xfrm>
                <a:off x="294029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5-Point Star 109"/>
              <p:cNvSpPr/>
              <p:nvPr userDrawn="1"/>
            </p:nvSpPr>
            <p:spPr>
              <a:xfrm>
                <a:off x="294029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5-Point Star 110"/>
              <p:cNvSpPr/>
              <p:nvPr userDrawn="1"/>
            </p:nvSpPr>
            <p:spPr>
              <a:xfrm>
                <a:off x="294029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5-Point Star 111"/>
              <p:cNvSpPr/>
              <p:nvPr userDrawn="1"/>
            </p:nvSpPr>
            <p:spPr>
              <a:xfrm>
                <a:off x="294029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5-Point Star 112"/>
              <p:cNvSpPr/>
              <p:nvPr userDrawn="1"/>
            </p:nvSpPr>
            <p:spPr>
              <a:xfrm>
                <a:off x="314668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5-Point Star 113"/>
              <p:cNvSpPr/>
              <p:nvPr userDrawn="1"/>
            </p:nvSpPr>
            <p:spPr>
              <a:xfrm>
                <a:off x="314668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5-Point Star 114"/>
              <p:cNvSpPr/>
              <p:nvPr userDrawn="1"/>
            </p:nvSpPr>
            <p:spPr>
              <a:xfrm>
                <a:off x="314668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5-Point Star 115"/>
              <p:cNvSpPr/>
              <p:nvPr userDrawn="1"/>
            </p:nvSpPr>
            <p:spPr>
              <a:xfrm>
                <a:off x="314668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5-Point Star 116"/>
              <p:cNvSpPr/>
              <p:nvPr userDrawn="1"/>
            </p:nvSpPr>
            <p:spPr>
              <a:xfrm>
                <a:off x="314668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5-Point Star 117"/>
              <p:cNvSpPr/>
              <p:nvPr userDrawn="1"/>
            </p:nvSpPr>
            <p:spPr>
              <a:xfrm>
                <a:off x="314668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9" name="5-Point Star 118"/>
              <p:cNvSpPr/>
              <p:nvPr userDrawn="1"/>
            </p:nvSpPr>
            <p:spPr>
              <a:xfrm>
                <a:off x="314668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0" name="5-Point Star 119"/>
              <p:cNvSpPr/>
              <p:nvPr userDrawn="1"/>
            </p:nvSpPr>
            <p:spPr>
              <a:xfrm>
                <a:off x="335148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5-Point Star 120"/>
              <p:cNvSpPr/>
              <p:nvPr userDrawn="1"/>
            </p:nvSpPr>
            <p:spPr>
              <a:xfrm>
                <a:off x="335148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5-Point Star 121"/>
              <p:cNvSpPr/>
              <p:nvPr userDrawn="1"/>
            </p:nvSpPr>
            <p:spPr>
              <a:xfrm>
                <a:off x="335148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5-Point Star 122"/>
              <p:cNvSpPr/>
              <p:nvPr userDrawn="1"/>
            </p:nvSpPr>
            <p:spPr>
              <a:xfrm>
                <a:off x="335148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5-Point Star 123"/>
              <p:cNvSpPr/>
              <p:nvPr userDrawn="1"/>
            </p:nvSpPr>
            <p:spPr>
              <a:xfrm>
                <a:off x="335148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5-Point Star 124"/>
              <p:cNvSpPr/>
              <p:nvPr userDrawn="1"/>
            </p:nvSpPr>
            <p:spPr>
              <a:xfrm>
                <a:off x="335148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5-Point Star 125"/>
              <p:cNvSpPr/>
              <p:nvPr userDrawn="1"/>
            </p:nvSpPr>
            <p:spPr>
              <a:xfrm>
                <a:off x="335148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5-Point Star 126"/>
              <p:cNvSpPr/>
              <p:nvPr userDrawn="1"/>
            </p:nvSpPr>
            <p:spPr>
              <a:xfrm>
                <a:off x="355788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5-Point Star 127"/>
              <p:cNvSpPr/>
              <p:nvPr userDrawn="1"/>
            </p:nvSpPr>
            <p:spPr>
              <a:xfrm>
                <a:off x="355788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9" name="5-Point Star 128"/>
              <p:cNvSpPr/>
              <p:nvPr userDrawn="1"/>
            </p:nvSpPr>
            <p:spPr>
              <a:xfrm>
                <a:off x="355788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0" name="5-Point Star 129"/>
              <p:cNvSpPr/>
              <p:nvPr userDrawn="1"/>
            </p:nvSpPr>
            <p:spPr>
              <a:xfrm>
                <a:off x="355788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1" name="5-Point Star 130"/>
              <p:cNvSpPr/>
              <p:nvPr userDrawn="1"/>
            </p:nvSpPr>
            <p:spPr>
              <a:xfrm>
                <a:off x="355788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2" name="5-Point Star 131"/>
              <p:cNvSpPr/>
              <p:nvPr userDrawn="1"/>
            </p:nvSpPr>
            <p:spPr>
              <a:xfrm>
                <a:off x="355788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5-Point Star 132"/>
              <p:cNvSpPr/>
              <p:nvPr userDrawn="1"/>
            </p:nvSpPr>
            <p:spPr>
              <a:xfrm>
                <a:off x="355788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5-Point Star 133"/>
              <p:cNvSpPr/>
              <p:nvPr userDrawn="1"/>
            </p:nvSpPr>
            <p:spPr>
              <a:xfrm>
                <a:off x="376427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5" name="5-Point Star 134"/>
              <p:cNvSpPr/>
              <p:nvPr userDrawn="1"/>
            </p:nvSpPr>
            <p:spPr>
              <a:xfrm>
                <a:off x="376427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6" name="5-Point Star 135"/>
              <p:cNvSpPr/>
              <p:nvPr userDrawn="1"/>
            </p:nvSpPr>
            <p:spPr>
              <a:xfrm>
                <a:off x="376427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7" name="5-Point Star 136"/>
              <p:cNvSpPr/>
              <p:nvPr userDrawn="1"/>
            </p:nvSpPr>
            <p:spPr>
              <a:xfrm>
                <a:off x="376427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8" name="5-Point Star 137"/>
              <p:cNvSpPr/>
              <p:nvPr userDrawn="1"/>
            </p:nvSpPr>
            <p:spPr>
              <a:xfrm>
                <a:off x="376427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5-Point Star 138"/>
              <p:cNvSpPr/>
              <p:nvPr userDrawn="1"/>
            </p:nvSpPr>
            <p:spPr>
              <a:xfrm>
                <a:off x="376427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0" name="5-Point Star 139"/>
              <p:cNvSpPr/>
              <p:nvPr userDrawn="1"/>
            </p:nvSpPr>
            <p:spPr>
              <a:xfrm>
                <a:off x="376427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1" name="5-Point Star 140"/>
              <p:cNvSpPr/>
              <p:nvPr userDrawn="1"/>
            </p:nvSpPr>
            <p:spPr>
              <a:xfrm>
                <a:off x="396907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2" name="5-Point Star 141"/>
              <p:cNvSpPr/>
              <p:nvPr userDrawn="1"/>
            </p:nvSpPr>
            <p:spPr>
              <a:xfrm>
                <a:off x="396907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5-Point Star 142"/>
              <p:cNvSpPr/>
              <p:nvPr userDrawn="1"/>
            </p:nvSpPr>
            <p:spPr>
              <a:xfrm>
                <a:off x="396907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5-Point Star 143"/>
              <p:cNvSpPr/>
              <p:nvPr userDrawn="1"/>
            </p:nvSpPr>
            <p:spPr>
              <a:xfrm>
                <a:off x="396907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5-Point Star 144"/>
              <p:cNvSpPr/>
              <p:nvPr userDrawn="1"/>
            </p:nvSpPr>
            <p:spPr>
              <a:xfrm>
                <a:off x="396907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5-Point Star 145"/>
              <p:cNvSpPr/>
              <p:nvPr userDrawn="1"/>
            </p:nvSpPr>
            <p:spPr>
              <a:xfrm>
                <a:off x="396907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5-Point Star 146"/>
              <p:cNvSpPr/>
              <p:nvPr userDrawn="1"/>
            </p:nvSpPr>
            <p:spPr>
              <a:xfrm>
                <a:off x="396907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5-Point Star 147"/>
              <p:cNvSpPr/>
              <p:nvPr userDrawn="1"/>
            </p:nvSpPr>
            <p:spPr>
              <a:xfrm>
                <a:off x="417546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5-Point Star 148"/>
              <p:cNvSpPr/>
              <p:nvPr userDrawn="1"/>
            </p:nvSpPr>
            <p:spPr>
              <a:xfrm>
                <a:off x="417546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5-Point Star 149"/>
              <p:cNvSpPr/>
              <p:nvPr userDrawn="1"/>
            </p:nvSpPr>
            <p:spPr>
              <a:xfrm>
                <a:off x="417546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1" name="5-Point Star 150"/>
              <p:cNvSpPr/>
              <p:nvPr userDrawn="1"/>
            </p:nvSpPr>
            <p:spPr>
              <a:xfrm>
                <a:off x="417546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5-Point Star 151"/>
              <p:cNvSpPr/>
              <p:nvPr userDrawn="1"/>
            </p:nvSpPr>
            <p:spPr>
              <a:xfrm>
                <a:off x="417546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5-Point Star 152"/>
              <p:cNvSpPr/>
              <p:nvPr userDrawn="1"/>
            </p:nvSpPr>
            <p:spPr>
              <a:xfrm>
                <a:off x="417546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5-Point Star 153"/>
              <p:cNvSpPr/>
              <p:nvPr userDrawn="1"/>
            </p:nvSpPr>
            <p:spPr>
              <a:xfrm>
                <a:off x="417546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 name="5-Point Star 154"/>
              <p:cNvSpPr/>
              <p:nvPr userDrawn="1"/>
            </p:nvSpPr>
            <p:spPr>
              <a:xfrm>
                <a:off x="438027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6" name="5-Point Star 155"/>
              <p:cNvSpPr/>
              <p:nvPr userDrawn="1"/>
            </p:nvSpPr>
            <p:spPr>
              <a:xfrm>
                <a:off x="438027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7" name="5-Point Star 156"/>
              <p:cNvSpPr/>
              <p:nvPr userDrawn="1"/>
            </p:nvSpPr>
            <p:spPr>
              <a:xfrm>
                <a:off x="438027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8" name="5-Point Star 157"/>
              <p:cNvSpPr/>
              <p:nvPr userDrawn="1"/>
            </p:nvSpPr>
            <p:spPr>
              <a:xfrm>
                <a:off x="438027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9" name="5-Point Star 158"/>
              <p:cNvSpPr/>
              <p:nvPr userDrawn="1"/>
            </p:nvSpPr>
            <p:spPr>
              <a:xfrm>
                <a:off x="438027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5-Point Star 159"/>
              <p:cNvSpPr/>
              <p:nvPr userDrawn="1"/>
            </p:nvSpPr>
            <p:spPr>
              <a:xfrm>
                <a:off x="438027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5-Point Star 160"/>
              <p:cNvSpPr/>
              <p:nvPr userDrawn="1"/>
            </p:nvSpPr>
            <p:spPr>
              <a:xfrm>
                <a:off x="438027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5-Point Star 161"/>
              <p:cNvSpPr/>
              <p:nvPr userDrawn="1"/>
            </p:nvSpPr>
            <p:spPr>
              <a:xfrm>
                <a:off x="458666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5-Point Star 162"/>
              <p:cNvSpPr/>
              <p:nvPr userDrawn="1"/>
            </p:nvSpPr>
            <p:spPr>
              <a:xfrm>
                <a:off x="458666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5-Point Star 163"/>
              <p:cNvSpPr/>
              <p:nvPr userDrawn="1"/>
            </p:nvSpPr>
            <p:spPr>
              <a:xfrm>
                <a:off x="458666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 name="5-Point Star 164"/>
              <p:cNvSpPr/>
              <p:nvPr userDrawn="1"/>
            </p:nvSpPr>
            <p:spPr>
              <a:xfrm>
                <a:off x="458666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5-Point Star 165"/>
              <p:cNvSpPr/>
              <p:nvPr userDrawn="1"/>
            </p:nvSpPr>
            <p:spPr>
              <a:xfrm>
                <a:off x="458666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7" name="5-Point Star 166"/>
              <p:cNvSpPr/>
              <p:nvPr userDrawn="1"/>
            </p:nvSpPr>
            <p:spPr>
              <a:xfrm>
                <a:off x="458666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8" name="5-Point Star 167"/>
              <p:cNvSpPr/>
              <p:nvPr userDrawn="1"/>
            </p:nvSpPr>
            <p:spPr>
              <a:xfrm>
                <a:off x="458666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9" name="5-Point Star 168"/>
              <p:cNvSpPr/>
              <p:nvPr userDrawn="1"/>
            </p:nvSpPr>
            <p:spPr>
              <a:xfrm>
                <a:off x="479146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5-Point Star 169"/>
              <p:cNvSpPr/>
              <p:nvPr userDrawn="1"/>
            </p:nvSpPr>
            <p:spPr>
              <a:xfrm>
                <a:off x="479146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1" name="5-Point Star 170"/>
              <p:cNvSpPr/>
              <p:nvPr userDrawn="1"/>
            </p:nvSpPr>
            <p:spPr>
              <a:xfrm>
                <a:off x="479146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2" name="5-Point Star 171"/>
              <p:cNvSpPr/>
              <p:nvPr userDrawn="1"/>
            </p:nvSpPr>
            <p:spPr>
              <a:xfrm>
                <a:off x="479146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3" name="5-Point Star 172"/>
              <p:cNvSpPr/>
              <p:nvPr userDrawn="1"/>
            </p:nvSpPr>
            <p:spPr>
              <a:xfrm>
                <a:off x="479146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 name="5-Point Star 173"/>
              <p:cNvSpPr/>
              <p:nvPr userDrawn="1"/>
            </p:nvSpPr>
            <p:spPr>
              <a:xfrm>
                <a:off x="479146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5" name="5-Point Star 174"/>
              <p:cNvSpPr/>
              <p:nvPr userDrawn="1"/>
            </p:nvSpPr>
            <p:spPr>
              <a:xfrm>
                <a:off x="479146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6" name="5-Point Star 175"/>
              <p:cNvSpPr/>
              <p:nvPr userDrawn="1"/>
            </p:nvSpPr>
            <p:spPr>
              <a:xfrm>
                <a:off x="499786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7" name="5-Point Star 176"/>
              <p:cNvSpPr/>
              <p:nvPr userDrawn="1"/>
            </p:nvSpPr>
            <p:spPr>
              <a:xfrm>
                <a:off x="499786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8" name="5-Point Star 177"/>
              <p:cNvSpPr/>
              <p:nvPr userDrawn="1"/>
            </p:nvSpPr>
            <p:spPr>
              <a:xfrm>
                <a:off x="499786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9" name="5-Point Star 178"/>
              <p:cNvSpPr/>
              <p:nvPr userDrawn="1"/>
            </p:nvSpPr>
            <p:spPr>
              <a:xfrm>
                <a:off x="499786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0" name="5-Point Star 179"/>
              <p:cNvSpPr/>
              <p:nvPr userDrawn="1"/>
            </p:nvSpPr>
            <p:spPr>
              <a:xfrm>
                <a:off x="499786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1" name="5-Point Star 180"/>
              <p:cNvSpPr/>
              <p:nvPr userDrawn="1"/>
            </p:nvSpPr>
            <p:spPr>
              <a:xfrm>
                <a:off x="499786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2" name="5-Point Star 181"/>
              <p:cNvSpPr/>
              <p:nvPr userDrawn="1"/>
            </p:nvSpPr>
            <p:spPr>
              <a:xfrm>
                <a:off x="499786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3" name="5-Point Star 182"/>
              <p:cNvSpPr/>
              <p:nvPr userDrawn="1"/>
            </p:nvSpPr>
            <p:spPr>
              <a:xfrm>
                <a:off x="520266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 name="5-Point Star 183"/>
              <p:cNvSpPr/>
              <p:nvPr userDrawn="1"/>
            </p:nvSpPr>
            <p:spPr>
              <a:xfrm>
                <a:off x="520266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5" name="5-Point Star 184"/>
              <p:cNvSpPr/>
              <p:nvPr userDrawn="1"/>
            </p:nvSpPr>
            <p:spPr>
              <a:xfrm>
                <a:off x="520266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6" name="5-Point Star 185"/>
              <p:cNvSpPr/>
              <p:nvPr userDrawn="1"/>
            </p:nvSpPr>
            <p:spPr>
              <a:xfrm>
                <a:off x="520266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7" name="5-Point Star 186"/>
              <p:cNvSpPr/>
              <p:nvPr userDrawn="1"/>
            </p:nvSpPr>
            <p:spPr>
              <a:xfrm>
                <a:off x="520266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8" name="5-Point Star 187"/>
              <p:cNvSpPr/>
              <p:nvPr userDrawn="1"/>
            </p:nvSpPr>
            <p:spPr>
              <a:xfrm>
                <a:off x="520266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9" name="5-Point Star 188"/>
              <p:cNvSpPr/>
              <p:nvPr userDrawn="1"/>
            </p:nvSpPr>
            <p:spPr>
              <a:xfrm>
                <a:off x="520266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0" name="5-Point Star 189"/>
              <p:cNvSpPr/>
              <p:nvPr userDrawn="1"/>
            </p:nvSpPr>
            <p:spPr>
              <a:xfrm>
                <a:off x="540905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1" name="5-Point Star 190"/>
              <p:cNvSpPr/>
              <p:nvPr userDrawn="1"/>
            </p:nvSpPr>
            <p:spPr>
              <a:xfrm>
                <a:off x="540905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2" name="5-Point Star 191"/>
              <p:cNvSpPr/>
              <p:nvPr userDrawn="1"/>
            </p:nvSpPr>
            <p:spPr>
              <a:xfrm>
                <a:off x="540905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3" name="5-Point Star 192"/>
              <p:cNvSpPr/>
              <p:nvPr userDrawn="1"/>
            </p:nvSpPr>
            <p:spPr>
              <a:xfrm>
                <a:off x="540905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 name="5-Point Star 193"/>
              <p:cNvSpPr/>
              <p:nvPr userDrawn="1"/>
            </p:nvSpPr>
            <p:spPr>
              <a:xfrm>
                <a:off x="540905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 name="5-Point Star 194"/>
              <p:cNvSpPr/>
              <p:nvPr userDrawn="1"/>
            </p:nvSpPr>
            <p:spPr>
              <a:xfrm>
                <a:off x="540905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6" name="5-Point Star 195"/>
              <p:cNvSpPr/>
              <p:nvPr userDrawn="1"/>
            </p:nvSpPr>
            <p:spPr>
              <a:xfrm>
                <a:off x="540905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7" name="5-Point Star 196"/>
              <p:cNvSpPr/>
              <p:nvPr userDrawn="1"/>
            </p:nvSpPr>
            <p:spPr>
              <a:xfrm>
                <a:off x="5615450"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8" name="5-Point Star 197"/>
              <p:cNvSpPr/>
              <p:nvPr userDrawn="1"/>
            </p:nvSpPr>
            <p:spPr>
              <a:xfrm>
                <a:off x="5615450"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9" name="5-Point Star 198"/>
              <p:cNvSpPr/>
              <p:nvPr userDrawn="1"/>
            </p:nvSpPr>
            <p:spPr>
              <a:xfrm>
                <a:off x="5615450"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0" name="5-Point Star 199"/>
              <p:cNvSpPr/>
              <p:nvPr userDrawn="1"/>
            </p:nvSpPr>
            <p:spPr>
              <a:xfrm>
                <a:off x="5615450"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1" name="5-Point Star 200"/>
              <p:cNvSpPr/>
              <p:nvPr userDrawn="1"/>
            </p:nvSpPr>
            <p:spPr>
              <a:xfrm>
                <a:off x="5615450"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2" name="5-Point Star 201"/>
              <p:cNvSpPr/>
              <p:nvPr userDrawn="1"/>
            </p:nvSpPr>
            <p:spPr>
              <a:xfrm>
                <a:off x="5615450"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3" name="5-Point Star 202"/>
              <p:cNvSpPr/>
              <p:nvPr userDrawn="1"/>
            </p:nvSpPr>
            <p:spPr>
              <a:xfrm>
                <a:off x="5615450"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 name="5-Point Star 203"/>
              <p:cNvSpPr/>
              <p:nvPr userDrawn="1"/>
            </p:nvSpPr>
            <p:spPr>
              <a:xfrm>
                <a:off x="582025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 name="5-Point Star 204"/>
              <p:cNvSpPr/>
              <p:nvPr userDrawn="1"/>
            </p:nvSpPr>
            <p:spPr>
              <a:xfrm>
                <a:off x="582025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6" name="5-Point Star 205"/>
              <p:cNvSpPr/>
              <p:nvPr userDrawn="1"/>
            </p:nvSpPr>
            <p:spPr>
              <a:xfrm>
                <a:off x="582025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7" name="5-Point Star 206"/>
              <p:cNvSpPr/>
              <p:nvPr userDrawn="1"/>
            </p:nvSpPr>
            <p:spPr>
              <a:xfrm>
                <a:off x="582025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8" name="5-Point Star 207"/>
              <p:cNvSpPr/>
              <p:nvPr userDrawn="1"/>
            </p:nvSpPr>
            <p:spPr>
              <a:xfrm>
                <a:off x="582025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9" name="5-Point Star 208"/>
              <p:cNvSpPr/>
              <p:nvPr userDrawn="1"/>
            </p:nvSpPr>
            <p:spPr>
              <a:xfrm>
                <a:off x="582025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0" name="5-Point Star 209"/>
              <p:cNvSpPr/>
              <p:nvPr userDrawn="1"/>
            </p:nvSpPr>
            <p:spPr>
              <a:xfrm>
                <a:off x="582025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1" name="5-Point Star 210"/>
              <p:cNvSpPr/>
              <p:nvPr userDrawn="1"/>
            </p:nvSpPr>
            <p:spPr>
              <a:xfrm>
                <a:off x="602664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2" name="5-Point Star 211"/>
              <p:cNvSpPr/>
              <p:nvPr userDrawn="1"/>
            </p:nvSpPr>
            <p:spPr>
              <a:xfrm>
                <a:off x="602664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3" name="5-Point Star 212"/>
              <p:cNvSpPr/>
              <p:nvPr userDrawn="1"/>
            </p:nvSpPr>
            <p:spPr>
              <a:xfrm>
                <a:off x="602664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4" name="5-Point Star 213"/>
              <p:cNvSpPr/>
              <p:nvPr userDrawn="1"/>
            </p:nvSpPr>
            <p:spPr>
              <a:xfrm>
                <a:off x="602664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 name="5-Point Star 214"/>
              <p:cNvSpPr/>
              <p:nvPr userDrawn="1"/>
            </p:nvSpPr>
            <p:spPr>
              <a:xfrm>
                <a:off x="602664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6" name="5-Point Star 215"/>
              <p:cNvSpPr/>
              <p:nvPr userDrawn="1"/>
            </p:nvSpPr>
            <p:spPr>
              <a:xfrm>
                <a:off x="602664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7" name="5-Point Star 216"/>
              <p:cNvSpPr/>
              <p:nvPr userDrawn="1"/>
            </p:nvSpPr>
            <p:spPr>
              <a:xfrm>
                <a:off x="602664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8" name="5-Point Star 217"/>
              <p:cNvSpPr/>
              <p:nvPr userDrawn="1"/>
            </p:nvSpPr>
            <p:spPr>
              <a:xfrm>
                <a:off x="623145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9" name="5-Point Star 218"/>
              <p:cNvSpPr/>
              <p:nvPr userDrawn="1"/>
            </p:nvSpPr>
            <p:spPr>
              <a:xfrm>
                <a:off x="623145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0" name="5-Point Star 219"/>
              <p:cNvSpPr/>
              <p:nvPr userDrawn="1"/>
            </p:nvSpPr>
            <p:spPr>
              <a:xfrm>
                <a:off x="623145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1" name="5-Point Star 220"/>
              <p:cNvSpPr/>
              <p:nvPr userDrawn="1"/>
            </p:nvSpPr>
            <p:spPr>
              <a:xfrm>
                <a:off x="623145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2" name="5-Point Star 221"/>
              <p:cNvSpPr/>
              <p:nvPr userDrawn="1"/>
            </p:nvSpPr>
            <p:spPr>
              <a:xfrm>
                <a:off x="623145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3" name="5-Point Star 222"/>
              <p:cNvSpPr/>
              <p:nvPr userDrawn="1"/>
            </p:nvSpPr>
            <p:spPr>
              <a:xfrm>
                <a:off x="623145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4" name="5-Point Star 223"/>
              <p:cNvSpPr/>
              <p:nvPr userDrawn="1"/>
            </p:nvSpPr>
            <p:spPr>
              <a:xfrm>
                <a:off x="623145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 name="5-Point Star 224"/>
              <p:cNvSpPr/>
              <p:nvPr userDrawn="1"/>
            </p:nvSpPr>
            <p:spPr>
              <a:xfrm>
                <a:off x="6437843"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6" name="5-Point Star 225"/>
              <p:cNvSpPr/>
              <p:nvPr userDrawn="1"/>
            </p:nvSpPr>
            <p:spPr>
              <a:xfrm>
                <a:off x="6437843"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7" name="5-Point Star 226"/>
              <p:cNvSpPr/>
              <p:nvPr userDrawn="1"/>
            </p:nvSpPr>
            <p:spPr>
              <a:xfrm>
                <a:off x="6437843"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8" name="5-Point Star 227"/>
              <p:cNvSpPr/>
              <p:nvPr userDrawn="1"/>
            </p:nvSpPr>
            <p:spPr>
              <a:xfrm>
                <a:off x="6437843"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9" name="5-Point Star 228"/>
              <p:cNvSpPr/>
              <p:nvPr userDrawn="1"/>
            </p:nvSpPr>
            <p:spPr>
              <a:xfrm>
                <a:off x="6437843"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0" name="5-Point Star 229"/>
              <p:cNvSpPr/>
              <p:nvPr userDrawn="1"/>
            </p:nvSpPr>
            <p:spPr>
              <a:xfrm>
                <a:off x="6437843"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1" name="5-Point Star 230"/>
              <p:cNvSpPr/>
              <p:nvPr userDrawn="1"/>
            </p:nvSpPr>
            <p:spPr>
              <a:xfrm>
                <a:off x="6437843"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2" name="5-Point Star 231"/>
              <p:cNvSpPr/>
              <p:nvPr userDrawn="1"/>
            </p:nvSpPr>
            <p:spPr>
              <a:xfrm>
                <a:off x="664264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3" name="5-Point Star 232"/>
              <p:cNvSpPr/>
              <p:nvPr userDrawn="1"/>
            </p:nvSpPr>
            <p:spPr>
              <a:xfrm>
                <a:off x="664264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4" name="5-Point Star 233"/>
              <p:cNvSpPr/>
              <p:nvPr userDrawn="1"/>
            </p:nvSpPr>
            <p:spPr>
              <a:xfrm>
                <a:off x="664264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 name="5-Point Star 234"/>
              <p:cNvSpPr/>
              <p:nvPr userDrawn="1"/>
            </p:nvSpPr>
            <p:spPr>
              <a:xfrm>
                <a:off x="664264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6" name="5-Point Star 235"/>
              <p:cNvSpPr/>
              <p:nvPr userDrawn="1"/>
            </p:nvSpPr>
            <p:spPr>
              <a:xfrm>
                <a:off x="664264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7" name="5-Point Star 236"/>
              <p:cNvSpPr/>
              <p:nvPr userDrawn="1"/>
            </p:nvSpPr>
            <p:spPr>
              <a:xfrm>
                <a:off x="664264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8" name="5-Point Star 237"/>
              <p:cNvSpPr/>
              <p:nvPr userDrawn="1"/>
            </p:nvSpPr>
            <p:spPr>
              <a:xfrm>
                <a:off x="664264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9" name="5-Point Star 238"/>
              <p:cNvSpPr/>
              <p:nvPr userDrawn="1"/>
            </p:nvSpPr>
            <p:spPr>
              <a:xfrm>
                <a:off x="684903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0" name="5-Point Star 239"/>
              <p:cNvSpPr/>
              <p:nvPr userDrawn="1"/>
            </p:nvSpPr>
            <p:spPr>
              <a:xfrm>
                <a:off x="684903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1" name="5-Point Star 240"/>
              <p:cNvSpPr/>
              <p:nvPr userDrawn="1"/>
            </p:nvSpPr>
            <p:spPr>
              <a:xfrm>
                <a:off x="684903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2" name="5-Point Star 241"/>
              <p:cNvSpPr/>
              <p:nvPr userDrawn="1"/>
            </p:nvSpPr>
            <p:spPr>
              <a:xfrm>
                <a:off x="684903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3" name="5-Point Star 242"/>
              <p:cNvSpPr/>
              <p:nvPr userDrawn="1"/>
            </p:nvSpPr>
            <p:spPr>
              <a:xfrm>
                <a:off x="684903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4" name="5-Point Star 243"/>
              <p:cNvSpPr/>
              <p:nvPr userDrawn="1"/>
            </p:nvSpPr>
            <p:spPr>
              <a:xfrm>
                <a:off x="684903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 name="5-Point Star 244"/>
              <p:cNvSpPr/>
              <p:nvPr userDrawn="1"/>
            </p:nvSpPr>
            <p:spPr>
              <a:xfrm>
                <a:off x="684903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6" name="5-Point Star 245"/>
              <p:cNvSpPr/>
              <p:nvPr userDrawn="1"/>
            </p:nvSpPr>
            <p:spPr>
              <a:xfrm>
                <a:off x="705543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7" name="5-Point Star 246"/>
              <p:cNvSpPr/>
              <p:nvPr userDrawn="1"/>
            </p:nvSpPr>
            <p:spPr>
              <a:xfrm>
                <a:off x="705543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8" name="5-Point Star 247"/>
              <p:cNvSpPr/>
              <p:nvPr userDrawn="1"/>
            </p:nvSpPr>
            <p:spPr>
              <a:xfrm>
                <a:off x="705543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9" name="5-Point Star 248"/>
              <p:cNvSpPr/>
              <p:nvPr userDrawn="1"/>
            </p:nvSpPr>
            <p:spPr>
              <a:xfrm>
                <a:off x="705543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0" name="5-Point Star 249"/>
              <p:cNvSpPr/>
              <p:nvPr userDrawn="1"/>
            </p:nvSpPr>
            <p:spPr>
              <a:xfrm>
                <a:off x="705543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1" name="5-Point Star 250"/>
              <p:cNvSpPr/>
              <p:nvPr userDrawn="1"/>
            </p:nvSpPr>
            <p:spPr>
              <a:xfrm>
                <a:off x="705543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2" name="5-Point Star 251"/>
              <p:cNvSpPr/>
              <p:nvPr userDrawn="1"/>
            </p:nvSpPr>
            <p:spPr>
              <a:xfrm>
                <a:off x="705543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3" name="5-Point Star 252"/>
              <p:cNvSpPr/>
              <p:nvPr userDrawn="1"/>
            </p:nvSpPr>
            <p:spPr>
              <a:xfrm>
                <a:off x="7260236"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4" name="5-Point Star 253"/>
              <p:cNvSpPr/>
              <p:nvPr userDrawn="1"/>
            </p:nvSpPr>
            <p:spPr>
              <a:xfrm>
                <a:off x="7260236"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5" name="5-Point Star 254"/>
              <p:cNvSpPr/>
              <p:nvPr userDrawn="1"/>
            </p:nvSpPr>
            <p:spPr>
              <a:xfrm>
                <a:off x="7260236"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 name="5-Point Star 255"/>
              <p:cNvSpPr/>
              <p:nvPr userDrawn="1"/>
            </p:nvSpPr>
            <p:spPr>
              <a:xfrm>
                <a:off x="7260236"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7" name="5-Point Star 256"/>
              <p:cNvSpPr/>
              <p:nvPr userDrawn="1"/>
            </p:nvSpPr>
            <p:spPr>
              <a:xfrm>
                <a:off x="7260236"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8" name="5-Point Star 257"/>
              <p:cNvSpPr/>
              <p:nvPr userDrawn="1"/>
            </p:nvSpPr>
            <p:spPr>
              <a:xfrm>
                <a:off x="7260236"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9" name="5-Point Star 258"/>
              <p:cNvSpPr/>
              <p:nvPr userDrawn="1"/>
            </p:nvSpPr>
            <p:spPr>
              <a:xfrm>
                <a:off x="7260236"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0" name="5-Point Star 259"/>
              <p:cNvSpPr/>
              <p:nvPr userDrawn="1"/>
            </p:nvSpPr>
            <p:spPr>
              <a:xfrm>
                <a:off x="7466628"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1" name="5-Point Star 260"/>
              <p:cNvSpPr/>
              <p:nvPr userDrawn="1"/>
            </p:nvSpPr>
            <p:spPr>
              <a:xfrm>
                <a:off x="7466628"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2" name="5-Point Star 261"/>
              <p:cNvSpPr/>
              <p:nvPr userDrawn="1"/>
            </p:nvSpPr>
            <p:spPr>
              <a:xfrm>
                <a:off x="7466628"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3" name="5-Point Star 262"/>
              <p:cNvSpPr/>
              <p:nvPr userDrawn="1"/>
            </p:nvSpPr>
            <p:spPr>
              <a:xfrm>
                <a:off x="7466628"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4" name="5-Point Star 263"/>
              <p:cNvSpPr/>
              <p:nvPr userDrawn="1"/>
            </p:nvSpPr>
            <p:spPr>
              <a:xfrm>
                <a:off x="7466628"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5" name="5-Point Star 264"/>
              <p:cNvSpPr/>
              <p:nvPr userDrawn="1"/>
            </p:nvSpPr>
            <p:spPr>
              <a:xfrm>
                <a:off x="7466628"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 name="5-Point Star 265"/>
              <p:cNvSpPr/>
              <p:nvPr userDrawn="1"/>
            </p:nvSpPr>
            <p:spPr>
              <a:xfrm>
                <a:off x="7466628"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7" name="5-Point Star 266"/>
              <p:cNvSpPr/>
              <p:nvPr userDrawn="1"/>
            </p:nvSpPr>
            <p:spPr>
              <a:xfrm>
                <a:off x="7671432"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8" name="5-Point Star 267"/>
              <p:cNvSpPr/>
              <p:nvPr userDrawn="1"/>
            </p:nvSpPr>
            <p:spPr>
              <a:xfrm>
                <a:off x="7671432"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9" name="5-Point Star 268"/>
              <p:cNvSpPr/>
              <p:nvPr userDrawn="1"/>
            </p:nvSpPr>
            <p:spPr>
              <a:xfrm>
                <a:off x="7671432"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0" name="5-Point Star 269"/>
              <p:cNvSpPr/>
              <p:nvPr userDrawn="1"/>
            </p:nvSpPr>
            <p:spPr>
              <a:xfrm>
                <a:off x="7671432"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1" name="5-Point Star 270"/>
              <p:cNvSpPr/>
              <p:nvPr userDrawn="1"/>
            </p:nvSpPr>
            <p:spPr>
              <a:xfrm>
                <a:off x="7671432"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2" name="5-Point Star 271"/>
              <p:cNvSpPr/>
              <p:nvPr userDrawn="1"/>
            </p:nvSpPr>
            <p:spPr>
              <a:xfrm>
                <a:off x="7671432"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3" name="5-Point Star 272"/>
              <p:cNvSpPr/>
              <p:nvPr userDrawn="1"/>
            </p:nvSpPr>
            <p:spPr>
              <a:xfrm>
                <a:off x="7671432"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4" name="5-Point Star 273"/>
              <p:cNvSpPr/>
              <p:nvPr userDrawn="1"/>
            </p:nvSpPr>
            <p:spPr>
              <a:xfrm>
                <a:off x="7877824"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5" name="5-Point Star 274"/>
              <p:cNvSpPr/>
              <p:nvPr userDrawn="1"/>
            </p:nvSpPr>
            <p:spPr>
              <a:xfrm>
                <a:off x="7877824"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 name="5-Point Star 275"/>
              <p:cNvSpPr/>
              <p:nvPr userDrawn="1"/>
            </p:nvSpPr>
            <p:spPr>
              <a:xfrm>
                <a:off x="7877824"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7" name="5-Point Star 276"/>
              <p:cNvSpPr/>
              <p:nvPr userDrawn="1"/>
            </p:nvSpPr>
            <p:spPr>
              <a:xfrm>
                <a:off x="7877824"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8" name="5-Point Star 277"/>
              <p:cNvSpPr/>
              <p:nvPr userDrawn="1"/>
            </p:nvSpPr>
            <p:spPr>
              <a:xfrm>
                <a:off x="7877824"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9" name="5-Point Star 278"/>
              <p:cNvSpPr/>
              <p:nvPr userDrawn="1"/>
            </p:nvSpPr>
            <p:spPr>
              <a:xfrm>
                <a:off x="7877824"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0" name="5-Point Star 279"/>
              <p:cNvSpPr/>
              <p:nvPr userDrawn="1"/>
            </p:nvSpPr>
            <p:spPr>
              <a:xfrm>
                <a:off x="7877824"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1" name="5-Point Star 280"/>
              <p:cNvSpPr/>
              <p:nvPr userDrawn="1"/>
            </p:nvSpPr>
            <p:spPr>
              <a:xfrm>
                <a:off x="8082629"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2" name="5-Point Star 281"/>
              <p:cNvSpPr/>
              <p:nvPr userDrawn="1"/>
            </p:nvSpPr>
            <p:spPr>
              <a:xfrm>
                <a:off x="8082629"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3" name="5-Point Star 282"/>
              <p:cNvSpPr/>
              <p:nvPr userDrawn="1"/>
            </p:nvSpPr>
            <p:spPr>
              <a:xfrm>
                <a:off x="8082629"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4" name="5-Point Star 283"/>
              <p:cNvSpPr/>
              <p:nvPr userDrawn="1"/>
            </p:nvSpPr>
            <p:spPr>
              <a:xfrm>
                <a:off x="8082629"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5" name="5-Point Star 284"/>
              <p:cNvSpPr/>
              <p:nvPr userDrawn="1"/>
            </p:nvSpPr>
            <p:spPr>
              <a:xfrm>
                <a:off x="8082629"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 name="5-Point Star 285"/>
              <p:cNvSpPr/>
              <p:nvPr userDrawn="1"/>
            </p:nvSpPr>
            <p:spPr>
              <a:xfrm>
                <a:off x="8082629"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7" name="5-Point Star 286"/>
              <p:cNvSpPr/>
              <p:nvPr userDrawn="1"/>
            </p:nvSpPr>
            <p:spPr>
              <a:xfrm>
                <a:off x="8082629"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8" name="5-Point Star 287"/>
              <p:cNvSpPr/>
              <p:nvPr userDrawn="1"/>
            </p:nvSpPr>
            <p:spPr>
              <a:xfrm>
                <a:off x="8289021"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9" name="5-Point Star 288"/>
              <p:cNvSpPr/>
              <p:nvPr userDrawn="1"/>
            </p:nvSpPr>
            <p:spPr>
              <a:xfrm>
                <a:off x="8289021"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0" name="5-Point Star 289"/>
              <p:cNvSpPr/>
              <p:nvPr userDrawn="1"/>
            </p:nvSpPr>
            <p:spPr>
              <a:xfrm>
                <a:off x="8289021"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1" name="5-Point Star 290"/>
              <p:cNvSpPr/>
              <p:nvPr userDrawn="1"/>
            </p:nvSpPr>
            <p:spPr>
              <a:xfrm>
                <a:off x="8289021"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2" name="5-Point Star 291"/>
              <p:cNvSpPr/>
              <p:nvPr userDrawn="1"/>
            </p:nvSpPr>
            <p:spPr>
              <a:xfrm>
                <a:off x="8289021"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3" name="5-Point Star 292"/>
              <p:cNvSpPr/>
              <p:nvPr userDrawn="1"/>
            </p:nvSpPr>
            <p:spPr>
              <a:xfrm>
                <a:off x="8289021"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4" name="5-Point Star 293"/>
              <p:cNvSpPr/>
              <p:nvPr userDrawn="1"/>
            </p:nvSpPr>
            <p:spPr>
              <a:xfrm>
                <a:off x="8289021"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5" name="5-Point Star 294"/>
              <p:cNvSpPr/>
              <p:nvPr userDrawn="1"/>
            </p:nvSpPr>
            <p:spPr>
              <a:xfrm>
                <a:off x="8493825"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6" name="5-Point Star 295"/>
              <p:cNvSpPr/>
              <p:nvPr userDrawn="1"/>
            </p:nvSpPr>
            <p:spPr>
              <a:xfrm>
                <a:off x="8493825"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 name="5-Point Star 296"/>
              <p:cNvSpPr/>
              <p:nvPr userDrawn="1"/>
            </p:nvSpPr>
            <p:spPr>
              <a:xfrm>
                <a:off x="8493825"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8" name="5-Point Star 297"/>
              <p:cNvSpPr/>
              <p:nvPr userDrawn="1"/>
            </p:nvSpPr>
            <p:spPr>
              <a:xfrm>
                <a:off x="8493825"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9" name="5-Point Star 298"/>
              <p:cNvSpPr/>
              <p:nvPr userDrawn="1"/>
            </p:nvSpPr>
            <p:spPr>
              <a:xfrm>
                <a:off x="8493825"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0" name="5-Point Star 299"/>
              <p:cNvSpPr/>
              <p:nvPr userDrawn="1"/>
            </p:nvSpPr>
            <p:spPr>
              <a:xfrm>
                <a:off x="8493825"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1" name="5-Point Star 300"/>
              <p:cNvSpPr/>
              <p:nvPr userDrawn="1"/>
            </p:nvSpPr>
            <p:spPr>
              <a:xfrm>
                <a:off x="8493825"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2" name="5-Point Star 301"/>
              <p:cNvSpPr/>
              <p:nvPr userDrawn="1"/>
            </p:nvSpPr>
            <p:spPr>
              <a:xfrm>
                <a:off x="8700217" y="42159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3" name="5-Point Star 302"/>
              <p:cNvSpPr/>
              <p:nvPr userDrawn="1"/>
            </p:nvSpPr>
            <p:spPr>
              <a:xfrm>
                <a:off x="8700217" y="621733"/>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4" name="5-Point Star 303"/>
              <p:cNvSpPr/>
              <p:nvPr userDrawn="1"/>
            </p:nvSpPr>
            <p:spPr>
              <a:xfrm>
                <a:off x="8700217" y="821871"/>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5" name="5-Point Star 304"/>
              <p:cNvSpPr/>
              <p:nvPr userDrawn="1"/>
            </p:nvSpPr>
            <p:spPr>
              <a:xfrm>
                <a:off x="8700217" y="1022009"/>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6" name="5-Point Star 305"/>
              <p:cNvSpPr/>
              <p:nvPr userDrawn="1"/>
            </p:nvSpPr>
            <p:spPr>
              <a:xfrm>
                <a:off x="8700217" y="122214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 name="5-Point Star 306"/>
              <p:cNvSpPr/>
              <p:nvPr userDrawn="1"/>
            </p:nvSpPr>
            <p:spPr>
              <a:xfrm>
                <a:off x="8700217" y="1422285"/>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8" name="5-Point Star 307"/>
              <p:cNvSpPr/>
              <p:nvPr userDrawn="1"/>
            </p:nvSpPr>
            <p:spPr>
              <a:xfrm>
                <a:off x="8700217" y="221457"/>
                <a:ext cx="190516" cy="200138"/>
              </a:xfrm>
              <a:prstGeom prst="star5">
                <a:avLst>
                  <a:gd name="adj" fmla="val 19098"/>
                  <a:gd name="hf" fmla="val 105146"/>
                  <a:gd name="vf" fmla="val 110557"/>
                </a:avLst>
              </a:prstGeom>
              <a:solidFill>
                <a:schemeClr val="bg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sp>
        <p:nvSpPr>
          <p:cNvPr id="309" name="TextBox 308"/>
          <p:cNvSpPr txBox="1"/>
          <p:nvPr userDrawn="1"/>
        </p:nvSpPr>
        <p:spPr>
          <a:xfrm>
            <a:off x="457200" y="6281738"/>
            <a:ext cx="5183188" cy="277812"/>
          </a:xfrm>
          <a:prstGeom prst="rect">
            <a:avLst/>
          </a:prstGeom>
          <a:noFill/>
        </p:spPr>
        <p:txBody>
          <a:bodyPr wrap="none">
            <a:spAutoFit/>
          </a:bodyPr>
          <a:lstStyle/>
          <a:p>
            <a:pPr fontAlgn="auto">
              <a:spcBef>
                <a:spcPts val="0"/>
              </a:spcBef>
              <a:spcAft>
                <a:spcPts val="0"/>
              </a:spcAft>
              <a:defRPr/>
            </a:pPr>
            <a:r>
              <a:rPr lang="en-US" sz="1200" dirty="0">
                <a:solidFill>
                  <a:schemeClr val="bg1">
                    <a:lumMod val="65000"/>
                  </a:schemeClr>
                </a:solidFill>
                <a:latin typeface="+mn-lt"/>
              </a:rPr>
              <a:t>VETERANS HEALTH ADMINISTRATION – OFFICE OF RURAL HEALTH</a:t>
            </a:r>
          </a:p>
        </p:txBody>
      </p:sp>
      <p:sp>
        <p:nvSpPr>
          <p:cNvPr id="310" name="Slide Number Placeholder 5"/>
          <p:cNvSpPr txBox="1">
            <a:spLocks/>
          </p:cNvSpPr>
          <p:nvPr userDrawn="1"/>
        </p:nvSpPr>
        <p:spPr>
          <a:xfrm>
            <a:off x="8586788" y="6254750"/>
            <a:ext cx="493712" cy="365125"/>
          </a:xfrm>
          <a:prstGeom prst="rect">
            <a:avLst/>
          </a:prstGeom>
        </p:spPr>
        <p:txBody>
          <a:bodyPr anchor="ctr"/>
          <a:lstStyle>
            <a:lvl1pPr>
              <a:defRPr/>
            </a:lvl1pPr>
          </a:lstStyle>
          <a:p>
            <a:pPr algn="r" fontAlgn="auto">
              <a:spcBef>
                <a:spcPts val="0"/>
              </a:spcBef>
              <a:spcAft>
                <a:spcPts val="0"/>
              </a:spcAft>
              <a:defRPr/>
            </a:pPr>
            <a:fld id="{82AA83D3-9CC7-4503-BF37-AA613806619F}" type="slidenum">
              <a:rPr lang="en-US" sz="1200" smtClean="0">
                <a:solidFill>
                  <a:schemeClr val="tx1">
                    <a:tint val="75000"/>
                  </a:schemeClr>
                </a:solidFill>
                <a:latin typeface="+mn-lt"/>
              </a:rPr>
              <a:pPr algn="r" fontAlgn="auto">
                <a:spcBef>
                  <a:spcPts val="0"/>
                </a:spcBef>
                <a:spcAft>
                  <a:spcPts val="0"/>
                </a:spcAft>
                <a:defRPr/>
              </a:pPr>
              <a:t>‹#›</a:t>
            </a:fld>
            <a:endParaRPr lang="en-US" sz="1200" dirty="0">
              <a:solidFill>
                <a:schemeClr val="tx1">
                  <a:tint val="75000"/>
                </a:schemeClr>
              </a:solidFill>
              <a:latin typeface="+mn-lt"/>
            </a:endParaRPr>
          </a:p>
        </p:txBody>
      </p:sp>
      <p:sp>
        <p:nvSpPr>
          <p:cNvPr id="312" name="Title 311"/>
          <p:cNvSpPr>
            <a:spLocks noGrp="1"/>
          </p:cNvSpPr>
          <p:nvPr>
            <p:ph type="title"/>
          </p:nvPr>
        </p:nvSpPr>
        <p:spPr>
          <a:xfrm>
            <a:off x="457200" y="274638"/>
            <a:ext cx="8229600" cy="1289304"/>
          </a:xfrm>
        </p:spPr>
        <p:txBody>
          <a:bodyPr anchor="b">
            <a:normAutofit/>
          </a:bodyPr>
          <a:lstStyle>
            <a:lvl1pPr algn="l">
              <a:defRPr sz="2400">
                <a:solidFill>
                  <a:schemeClr val="bg1"/>
                </a:solidFill>
                <a:latin typeface="Georgia" pitchFamily="18" charset="0"/>
              </a:defRPr>
            </a:lvl1pPr>
          </a:lstStyle>
          <a:p>
            <a:r>
              <a:rPr lang="en-US" dirty="0" smtClean="0"/>
              <a:t>Click to edit Master title style</a:t>
            </a:r>
            <a:endParaRPr lang="en-US" dirty="0"/>
          </a:p>
        </p:txBody>
      </p:sp>
    </p:spTree>
    <p:extLst>
      <p:ext uri="{BB962C8B-B14F-4D97-AF65-F5344CB8AC3E}">
        <p14:creationId xmlns="" xmlns:p14="http://schemas.microsoft.com/office/powerpoint/2010/main" val="243587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37A14F-E9FC-465B-AF2D-8CDA80DC0405}"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9DFA1E-E554-48BD-AF3D-568CDCAFE7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C0AF99-9CA2-4266-B5D7-6B9D83A244C2}"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CC9C91-2E5E-4CF4-AA4F-E77373E1364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80957CF-3831-4CB7-BF58-8F6A533F75E0}" type="datetimeFigureOut">
              <a:rPr lang="en-US"/>
              <a:pPr>
                <a:defRPr/>
              </a:pPr>
              <a:t>8/26/2013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A5FFF7-EC02-49B7-A47B-9AD6B336FC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04B6BAB-A2C5-4C99-B699-45C0E386B41B}" type="datetimeFigureOut">
              <a:rPr lang="en-US"/>
              <a:pPr>
                <a:defRPr/>
              </a:pPr>
              <a:t>8/26/2013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14086B-1D0A-4895-B6D2-15B687C691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9C53796-41ED-4909-892C-15FC9C3A26F5}" type="datetimeFigureOut">
              <a:rPr lang="en-US"/>
              <a:pPr>
                <a:defRPr/>
              </a:pPr>
              <a:t>8/26/2013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8A7D32E-5097-4D63-8661-CC79A0667B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7063E6-50C1-4ED7-82F8-E7591A682F7A}" type="datetimeFigureOut">
              <a:rPr lang="en-US"/>
              <a:pPr>
                <a:defRPr/>
              </a:pPr>
              <a:t>8/26/2013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8661440-DA30-47C1-ACAE-35461577AA6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B6EBF4-AD3E-4455-84C8-B9ABB51B1A89}" type="datetimeFigureOut">
              <a:rPr lang="en-US"/>
              <a:pPr>
                <a:defRPr/>
              </a:pPr>
              <a:t>8/26/2013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81D087-090E-416B-AC46-6982A869649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DD4CF9-BE53-442E-8055-1054E65B1B38}" type="datetimeFigureOut">
              <a:rPr lang="en-US"/>
              <a:pPr>
                <a:defRPr/>
              </a:pPr>
              <a:t>8/26/2013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C2FBC5-DF89-4AB4-BB68-A821B7E155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A37C198-07D7-4080-90E9-4BBF52D7DB89}" type="datetimeFigureOut">
              <a:rPr lang="en-US"/>
              <a:pPr>
                <a:defRPr/>
              </a:pPr>
              <a:t>8/26/2013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33C6122-5F47-4F86-824E-321717C11C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va.gov/healthbenefits/apply/"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www.pbm.va.gov/nationalformulary.asp"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38328" y="3182112"/>
            <a:ext cx="8348472" cy="731520"/>
          </a:xfrm>
        </p:spPr>
        <p:txBody>
          <a:bodyPr/>
          <a:lstStyle/>
          <a:p>
            <a:pPr algn="ctr" eaLnBrk="1" hangingPunct="1"/>
            <a:r>
              <a:rPr lang="en-US" dirty="0" smtClean="0"/>
              <a:t> “Serving Those Who Have Served”</a:t>
            </a:r>
          </a:p>
        </p:txBody>
      </p:sp>
      <p:sp>
        <p:nvSpPr>
          <p:cNvPr id="3" name="Subtitle 2"/>
          <p:cNvSpPr>
            <a:spLocks noGrp="1"/>
          </p:cNvSpPr>
          <p:nvPr>
            <p:ph type="subTitle" idx="1"/>
          </p:nvPr>
        </p:nvSpPr>
        <p:spPr>
          <a:xfrm>
            <a:off x="356616" y="4005072"/>
            <a:ext cx="8330184" cy="1786128"/>
          </a:xfrm>
        </p:spPr>
        <p:txBody>
          <a:bodyPr rtlCol="0">
            <a:normAutofit/>
          </a:bodyPr>
          <a:lstStyle/>
          <a:p>
            <a:pPr algn="ctr" eaLnBrk="1" fontAlgn="auto" hangingPunct="1">
              <a:spcAft>
                <a:spcPts val="0"/>
              </a:spcAft>
              <a:defRPr/>
            </a:pPr>
            <a:r>
              <a:rPr lang="en-US" sz="4000" dirty="0" smtClean="0"/>
              <a:t>VA Boston Healthcare System </a:t>
            </a:r>
            <a:br>
              <a:rPr lang="en-US" sz="4000" dirty="0" smtClean="0"/>
            </a:br>
            <a:r>
              <a:rPr lang="en-US" sz="4000" dirty="0" smtClean="0"/>
              <a:t>(VA BHS)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VA Boston Healthcare Services</a:t>
            </a:r>
            <a:endParaRPr lang="en-US" sz="3600" dirty="0"/>
          </a:p>
        </p:txBody>
      </p:sp>
      <p:sp>
        <p:nvSpPr>
          <p:cNvPr id="4" name="Content Placeholder 3"/>
          <p:cNvSpPr>
            <a:spLocks noGrp="1"/>
          </p:cNvSpPr>
          <p:nvPr>
            <p:ph sz="quarter" idx="10"/>
          </p:nvPr>
        </p:nvSpPr>
        <p:spPr>
          <a:xfrm>
            <a:off x="457200" y="1938528"/>
            <a:ext cx="4114800" cy="4233672"/>
          </a:xfrm>
        </p:spPr>
        <p:txBody>
          <a:bodyPr/>
          <a:lstStyle/>
          <a:p>
            <a:pPr marL="0" indent="0">
              <a:buNone/>
            </a:pPr>
            <a:r>
              <a:rPr lang="en-US" b="1" dirty="0" smtClean="0"/>
              <a:t>Primary Care</a:t>
            </a:r>
          </a:p>
          <a:p>
            <a:pPr marL="0" indent="0">
              <a:buNone/>
            </a:pPr>
            <a:r>
              <a:rPr lang="en-US" b="1" dirty="0" smtClean="0"/>
              <a:t>Specialty Care</a:t>
            </a:r>
          </a:p>
          <a:p>
            <a:pPr marL="0" indent="0">
              <a:buNone/>
            </a:pPr>
            <a:r>
              <a:rPr lang="en-US" b="1" dirty="0" smtClean="0"/>
              <a:t>Radiation Therapy</a:t>
            </a:r>
          </a:p>
          <a:p>
            <a:pPr marL="0" indent="0">
              <a:buNone/>
            </a:pPr>
            <a:r>
              <a:rPr lang="en-US" b="1" dirty="0" smtClean="0"/>
              <a:t>Dental</a:t>
            </a:r>
          </a:p>
          <a:p>
            <a:pPr marL="0" indent="0">
              <a:buNone/>
            </a:pPr>
            <a:r>
              <a:rPr lang="en-US" b="1" dirty="0" smtClean="0"/>
              <a:t>Sensory &amp; Physical Rehabilitation</a:t>
            </a:r>
          </a:p>
          <a:p>
            <a:pPr marL="0" indent="0">
              <a:buNone/>
            </a:pPr>
            <a:r>
              <a:rPr lang="en-US" b="1" dirty="0" smtClean="0"/>
              <a:t>Mental Health (Inpatient &amp; Outpatient)</a:t>
            </a:r>
          </a:p>
          <a:p>
            <a:pPr marL="0" indent="0">
              <a:buNone/>
            </a:pPr>
            <a:r>
              <a:rPr lang="en-US" b="1" dirty="0" smtClean="0"/>
              <a:t>Pain Management</a:t>
            </a:r>
          </a:p>
          <a:p>
            <a:pPr marL="0" indent="0">
              <a:buNone/>
            </a:pPr>
            <a:r>
              <a:rPr lang="en-US" b="1" dirty="0" smtClean="0"/>
              <a:t>Spinal Cord Injury</a:t>
            </a:r>
          </a:p>
          <a:p>
            <a:pPr marL="0" indent="0">
              <a:buNone/>
            </a:pPr>
            <a:r>
              <a:rPr lang="en-US" b="1" dirty="0" smtClean="0"/>
              <a:t>Surgery</a:t>
            </a:r>
          </a:p>
          <a:p>
            <a:pPr marL="0" indent="0">
              <a:buNone/>
            </a:pPr>
            <a:r>
              <a:rPr lang="en-US" b="1" dirty="0" smtClean="0"/>
              <a:t>Women’s Health Programs</a:t>
            </a:r>
          </a:p>
          <a:p>
            <a:pPr marL="0" indent="0">
              <a:buNone/>
            </a:pPr>
            <a:r>
              <a:rPr lang="en-US" b="1" dirty="0" smtClean="0"/>
              <a:t>Low Vision Clinic</a:t>
            </a:r>
            <a:endParaRPr lang="en-US" b="1" dirty="0"/>
          </a:p>
        </p:txBody>
      </p:sp>
      <p:sp>
        <p:nvSpPr>
          <p:cNvPr id="6" name="TextBox 5"/>
          <p:cNvSpPr txBox="1"/>
          <p:nvPr/>
        </p:nvSpPr>
        <p:spPr>
          <a:xfrm>
            <a:off x="4419600" y="1905000"/>
            <a:ext cx="4191000" cy="4811574"/>
          </a:xfrm>
          <a:prstGeom prst="rect">
            <a:avLst/>
          </a:prstGeom>
          <a:noFill/>
        </p:spPr>
        <p:txBody>
          <a:bodyPr wrap="square" rtlCol="0">
            <a:spAutoFit/>
          </a:bodyPr>
          <a:lstStyle/>
          <a:p>
            <a:pPr>
              <a:spcBef>
                <a:spcPts val="432"/>
              </a:spcBef>
            </a:pPr>
            <a:r>
              <a:rPr lang="en-US" b="1" dirty="0" smtClean="0">
                <a:latin typeface="+mn-lt"/>
              </a:rPr>
              <a:t>Home Based Primary Care</a:t>
            </a:r>
          </a:p>
          <a:p>
            <a:pPr>
              <a:spcBef>
                <a:spcPts val="432"/>
              </a:spcBef>
            </a:pPr>
            <a:r>
              <a:rPr lang="en-US" b="1" dirty="0" smtClean="0">
                <a:latin typeface="+mn-lt"/>
              </a:rPr>
              <a:t>Home </a:t>
            </a:r>
            <a:r>
              <a:rPr lang="en-US" b="1" dirty="0" err="1" smtClean="0">
                <a:latin typeface="+mn-lt"/>
              </a:rPr>
              <a:t>Telehealth</a:t>
            </a:r>
            <a:endParaRPr lang="en-US" b="1" dirty="0" smtClean="0">
              <a:latin typeface="+mn-lt"/>
            </a:endParaRPr>
          </a:p>
          <a:p>
            <a:pPr>
              <a:spcBef>
                <a:spcPts val="432"/>
              </a:spcBef>
            </a:pPr>
            <a:r>
              <a:rPr lang="en-US" b="1" dirty="0" smtClean="0">
                <a:latin typeface="+mn-lt"/>
              </a:rPr>
              <a:t>Contracted Adult Day Health</a:t>
            </a:r>
          </a:p>
          <a:p>
            <a:pPr>
              <a:spcBef>
                <a:spcPts val="432"/>
              </a:spcBef>
            </a:pPr>
            <a:r>
              <a:rPr lang="en-US" b="1" dirty="0" smtClean="0">
                <a:latin typeface="+mn-lt"/>
              </a:rPr>
              <a:t>Respite (Inpatient &amp; In-home)</a:t>
            </a:r>
          </a:p>
          <a:p>
            <a:pPr>
              <a:spcBef>
                <a:spcPts val="432"/>
              </a:spcBef>
            </a:pPr>
            <a:r>
              <a:rPr lang="en-US" b="1" dirty="0" smtClean="0">
                <a:latin typeface="+mn-lt"/>
              </a:rPr>
              <a:t>Contracted Home Health Aide</a:t>
            </a:r>
          </a:p>
          <a:p>
            <a:pPr>
              <a:spcBef>
                <a:spcPts val="432"/>
              </a:spcBef>
            </a:pPr>
            <a:r>
              <a:rPr lang="en-US" b="1" dirty="0" smtClean="0">
                <a:latin typeface="+mn-lt"/>
              </a:rPr>
              <a:t>Contracted Nursing Home</a:t>
            </a:r>
          </a:p>
          <a:p>
            <a:pPr>
              <a:spcBef>
                <a:spcPts val="432"/>
              </a:spcBef>
            </a:pPr>
            <a:r>
              <a:rPr lang="en-US" b="1" dirty="0" smtClean="0">
                <a:latin typeface="+mn-lt"/>
              </a:rPr>
              <a:t>Mental Health Intensive Case Management</a:t>
            </a:r>
          </a:p>
          <a:p>
            <a:pPr>
              <a:spcBef>
                <a:spcPts val="432"/>
              </a:spcBef>
            </a:pPr>
            <a:r>
              <a:rPr lang="en-US" b="1" dirty="0" smtClean="0">
                <a:latin typeface="+mn-lt"/>
              </a:rPr>
              <a:t>Substance Abuse Treatment</a:t>
            </a:r>
          </a:p>
          <a:p>
            <a:pPr>
              <a:spcBef>
                <a:spcPts val="432"/>
              </a:spcBef>
            </a:pPr>
            <a:r>
              <a:rPr lang="en-US" b="1" dirty="0" smtClean="0">
                <a:latin typeface="+mn-lt"/>
              </a:rPr>
              <a:t>Suicide Prevention</a:t>
            </a:r>
          </a:p>
          <a:p>
            <a:pPr>
              <a:spcBef>
                <a:spcPts val="432"/>
              </a:spcBef>
            </a:pPr>
            <a:r>
              <a:rPr lang="en-US" b="1" dirty="0" smtClean="0">
                <a:latin typeface="+mn-lt"/>
              </a:rPr>
              <a:t>Homeless Veteran Programs</a:t>
            </a:r>
          </a:p>
          <a:p>
            <a:pPr>
              <a:spcBef>
                <a:spcPts val="432"/>
              </a:spcBef>
            </a:pPr>
            <a:endParaRPr lang="en-US" b="1" dirty="0" smtClean="0">
              <a:latin typeface="+mn-lt"/>
            </a:endParaRPr>
          </a:p>
          <a:p>
            <a:pPr>
              <a:spcBef>
                <a:spcPts val="432"/>
              </a:spcBef>
            </a:pPr>
            <a:endParaRPr lang="en-US" b="1" dirty="0" smtClean="0">
              <a:latin typeface="+mn-lt"/>
            </a:endParaRPr>
          </a:p>
          <a:p>
            <a:pPr>
              <a:spcBef>
                <a:spcPts val="24"/>
              </a:spcBef>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US" sz="2800" dirty="0" smtClean="0"/>
              <a:t>Who is Eligible for VHA Benefits?</a:t>
            </a:r>
          </a:p>
        </p:txBody>
      </p:sp>
      <p:sp>
        <p:nvSpPr>
          <p:cNvPr id="7171" name="Content Placeholder 2"/>
          <p:cNvSpPr>
            <a:spLocks noGrp="1"/>
          </p:cNvSpPr>
          <p:nvPr>
            <p:ph sz="quarter" idx="10"/>
          </p:nvPr>
        </p:nvSpPr>
        <p:spPr>
          <a:xfrm>
            <a:off x="457200" y="1828800"/>
            <a:ext cx="8229600" cy="4297680"/>
          </a:xfrm>
        </p:spPr>
        <p:txBody>
          <a:bodyPr/>
          <a:lstStyle/>
          <a:p>
            <a:pPr eaLnBrk="1" hangingPunct="1">
              <a:lnSpc>
                <a:spcPct val="90000"/>
              </a:lnSpc>
              <a:buFont typeface="Wingdings" pitchFamily="2" charset="2"/>
              <a:buChar char="Ø"/>
            </a:pPr>
            <a:r>
              <a:rPr lang="en-US" sz="2400" dirty="0"/>
              <a:t>If you served in the active military, naval or air service and are separated under any condition other than dishonorable, you may qualify for VA health care </a:t>
            </a:r>
            <a:r>
              <a:rPr lang="en-US" sz="2400" dirty="0" smtClean="0"/>
              <a:t>benefits</a:t>
            </a:r>
            <a:endParaRPr lang="en-US" sz="2400" dirty="0">
              <a:hlinkClick r:id="rId3"/>
            </a:endParaRPr>
          </a:p>
          <a:p>
            <a:pPr lvl="1" eaLnBrk="1" hangingPunct="1">
              <a:lnSpc>
                <a:spcPct val="90000"/>
              </a:lnSpc>
              <a:buFont typeface="Wingdings" pitchFamily="2" charset="2"/>
              <a:buChar char="§"/>
            </a:pPr>
            <a:r>
              <a:rPr lang="en-US" sz="2400" dirty="0" smtClean="0">
                <a:hlinkClick r:id="rId3"/>
              </a:rPr>
              <a:t>http</a:t>
            </a:r>
            <a:r>
              <a:rPr lang="en-US" sz="2400" dirty="0">
                <a:hlinkClick r:id="rId3"/>
              </a:rPr>
              <a:t>://www.va.gov/healthbenefits/apply</a:t>
            </a:r>
            <a:r>
              <a:rPr lang="en-US" sz="2400" dirty="0" smtClean="0">
                <a:hlinkClick r:id="rId3"/>
              </a:rPr>
              <a:t>/</a:t>
            </a:r>
            <a:endParaRPr lang="en-US" sz="2400" dirty="0" smtClean="0"/>
          </a:p>
          <a:p>
            <a:pPr lvl="1" eaLnBrk="1" hangingPunct="1">
              <a:lnSpc>
                <a:spcPct val="90000"/>
              </a:lnSpc>
              <a:buFont typeface="Wingdings" pitchFamily="2" charset="2"/>
              <a:buChar char="§"/>
            </a:pPr>
            <a:r>
              <a:rPr lang="en-US" sz="2400" dirty="0"/>
              <a:t>877-222-VETS (8387)</a:t>
            </a:r>
            <a:endParaRPr lang="en-US" sz="2400" dirty="0" smtClean="0"/>
          </a:p>
          <a:p>
            <a:pPr eaLnBrk="1" hangingPunct="1">
              <a:buFont typeface="Wingdings" pitchFamily="2" charset="2"/>
              <a:buChar char="Ø"/>
            </a:pPr>
            <a:endParaRPr lang="en-US" sz="2400" dirty="0" smtClean="0"/>
          </a:p>
          <a:p>
            <a:pPr eaLnBrk="1" hangingPunct="1">
              <a:buFont typeface="Wingdings" pitchFamily="2" charset="2"/>
              <a:buChar char="Ø"/>
            </a:pPr>
            <a:r>
              <a:rPr lang="en-US" sz="2400" dirty="0" smtClean="0"/>
              <a:t>VHA is a healthcare system NOT an insurance policy</a:t>
            </a:r>
          </a:p>
          <a:p>
            <a:pPr marL="0" indent="0" eaLnBrk="1" hangingPunct="1">
              <a:buNone/>
            </a:pPr>
            <a:endParaRPr lang="en-US" sz="2000" dirty="0" smtClean="0"/>
          </a:p>
          <a:p>
            <a:pPr eaLnBrk="1" hangingPunct="1">
              <a:buNone/>
            </a:pPr>
            <a:endParaRPr lang="en-US" sz="3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Co-Payments for VHA care</a:t>
            </a:r>
            <a:endParaRPr lang="en-US" sz="2800" dirty="0"/>
          </a:p>
        </p:txBody>
      </p:sp>
      <p:sp>
        <p:nvSpPr>
          <p:cNvPr id="3" name="Content Placeholder 2"/>
          <p:cNvSpPr>
            <a:spLocks noGrp="1"/>
          </p:cNvSpPr>
          <p:nvPr>
            <p:ph sz="quarter" idx="10"/>
          </p:nvPr>
        </p:nvSpPr>
        <p:spPr/>
        <p:txBody>
          <a:bodyPr/>
          <a:lstStyle/>
          <a:p>
            <a:pPr>
              <a:buFont typeface="Wingdings" pitchFamily="2" charset="2"/>
              <a:buChar char="Ø"/>
            </a:pPr>
            <a:r>
              <a:rPr lang="en-US" sz="2000" dirty="0" smtClean="0"/>
              <a:t>While </a:t>
            </a:r>
            <a:r>
              <a:rPr lang="en-US" sz="2000" dirty="0"/>
              <a:t>many Veterans qualify for free healthcare services based on a VA compensable service-connected condition or other qualifying factor, most Veterans are asked to complete an annual financial assessment, to determine if they qualify for free services. Veterans whose income exceed the established VA Income Thresholds as well as those who choose not to complete the financial assessment must agree to pay required copays to become eligible for VA healthcare services</a:t>
            </a:r>
            <a:r>
              <a:rPr lang="en-US" sz="2000" dirty="0" smtClean="0"/>
              <a:t>.</a:t>
            </a:r>
          </a:p>
          <a:p>
            <a:pPr>
              <a:buFont typeface="Wingdings" pitchFamily="2" charset="2"/>
              <a:buChar char="Ø"/>
            </a:pPr>
            <a:r>
              <a:rPr lang="en-US" sz="2000" dirty="0" smtClean="0"/>
              <a:t>Basic Services (services provided by primary care clinician)	$15/visit</a:t>
            </a:r>
          </a:p>
          <a:p>
            <a:pPr>
              <a:buFont typeface="Wingdings" pitchFamily="2" charset="2"/>
              <a:buChar char="Ø"/>
            </a:pPr>
            <a:r>
              <a:rPr lang="en-US" sz="2000" dirty="0" smtClean="0"/>
              <a:t>Specialty Services (specialty clinicians and specialty tests)	$50/visit</a:t>
            </a:r>
          </a:p>
          <a:p>
            <a:pPr>
              <a:buFont typeface="Wingdings" pitchFamily="2" charset="2"/>
              <a:buChar char="Ø"/>
            </a:pPr>
            <a:r>
              <a:rPr lang="en-US" sz="2000" dirty="0" smtClean="0"/>
              <a:t>Medications (for non-service connected conditions)	$8-9/30 day supply</a:t>
            </a:r>
            <a:endParaRPr lang="en-US" sz="2000" dirty="0"/>
          </a:p>
          <a:p>
            <a:endParaRPr lang="en-US" sz="2400" dirty="0" smtClean="0">
              <a:solidFill>
                <a:srgbClr val="FF0000"/>
              </a:solidFill>
            </a:endParaRPr>
          </a:p>
          <a:p>
            <a:endParaRPr lang="en-US" sz="2400" dirty="0">
              <a:solidFill>
                <a:srgbClr val="FF0000"/>
              </a:solidFill>
            </a:endParaRPr>
          </a:p>
          <a:p>
            <a:pPr marL="0" indent="0">
              <a:buNone/>
            </a:pP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Do I Request VHA Medical Record</a:t>
            </a:r>
            <a:endParaRPr lang="en-US" sz="2800" dirty="0"/>
          </a:p>
        </p:txBody>
      </p:sp>
      <p:sp>
        <p:nvSpPr>
          <p:cNvPr id="3" name="Content Placeholder 2"/>
          <p:cNvSpPr>
            <a:spLocks noGrp="1"/>
          </p:cNvSpPr>
          <p:nvPr>
            <p:ph sz="quarter" idx="10"/>
          </p:nvPr>
        </p:nvSpPr>
        <p:spPr>
          <a:xfrm>
            <a:off x="457200" y="1905000"/>
            <a:ext cx="8229600" cy="4187952"/>
          </a:xfrm>
        </p:spPr>
        <p:txBody>
          <a:bodyPr/>
          <a:lstStyle/>
          <a:p>
            <a:pPr>
              <a:buFont typeface="Wingdings" pitchFamily="2" charset="2"/>
              <a:buChar char="Ø"/>
            </a:pPr>
            <a:r>
              <a:rPr lang="en-US" b="1" u="sng" dirty="0" smtClean="0"/>
              <a:t>Urgent: </a:t>
            </a:r>
          </a:p>
          <a:p>
            <a:pPr lvl="1">
              <a:buFont typeface="Wingdings" pitchFamily="2" charset="2"/>
              <a:buChar char="§"/>
            </a:pPr>
            <a:r>
              <a:rPr lang="en-US" sz="1800" dirty="0" smtClean="0"/>
              <a:t>During business hours Monday-Friday 8:00-4:30, obtain verbal consent from Veteran and contact the Veteran’s primary care team </a:t>
            </a:r>
          </a:p>
          <a:p>
            <a:pPr lvl="1">
              <a:buFont typeface="Wingdings" pitchFamily="2" charset="2"/>
              <a:buChar char="§"/>
            </a:pPr>
            <a:r>
              <a:rPr lang="en-US" sz="1800" dirty="0" smtClean="0"/>
              <a:t>Evenings, weekends, and holidays , call the Patient Call Center 800-865-3384 and ask for Administrator on Duty</a:t>
            </a:r>
          </a:p>
          <a:p>
            <a:pPr>
              <a:buFont typeface="Wingdings" pitchFamily="2" charset="2"/>
              <a:buChar char="Ø"/>
            </a:pPr>
            <a:r>
              <a:rPr lang="en-US" b="1" u="sng" dirty="0" smtClean="0"/>
              <a:t>Non-Urgent:</a:t>
            </a:r>
          </a:p>
          <a:p>
            <a:pPr lvl="1">
              <a:buFont typeface="Wingdings" pitchFamily="2" charset="2"/>
              <a:buChar char="§"/>
            </a:pPr>
            <a:r>
              <a:rPr lang="en-US" sz="1800" dirty="0" smtClean="0"/>
              <a:t>Veteran can submit a Release of Information request to the VHA to send information directly to community provider; or</a:t>
            </a:r>
          </a:p>
          <a:p>
            <a:pPr lvl="1">
              <a:buFont typeface="Wingdings" pitchFamily="2" charset="2"/>
              <a:buChar char="§"/>
            </a:pPr>
            <a:r>
              <a:rPr lang="en-US" sz="1800" dirty="0" smtClean="0"/>
              <a:t>Request that Veteran provide the information directly</a:t>
            </a:r>
          </a:p>
          <a:p>
            <a:pPr>
              <a:buFont typeface="Wingdings" pitchFamily="2" charset="2"/>
              <a:buChar char="Ø"/>
            </a:pPr>
            <a:r>
              <a:rPr lang="en-US" dirty="0" smtClean="0"/>
              <a:t>Veterans may also utilize </a:t>
            </a:r>
            <a:r>
              <a:rPr lang="en-US" dirty="0" err="1" smtClean="0"/>
              <a:t>MyHealtheVet</a:t>
            </a:r>
            <a:r>
              <a:rPr lang="en-US" dirty="0" smtClean="0"/>
              <a:t> which allows for electronic information sharing</a:t>
            </a:r>
          </a:p>
          <a:p>
            <a:pPr lvl="1">
              <a:buFont typeface="Wingdings" pitchFamily="2" charset="2"/>
              <a:buChar char="Ø"/>
            </a:pPr>
            <a:endParaRPr lang="en-US" sz="1800" b="1" u="sng" dirty="0" smtClean="0"/>
          </a:p>
          <a:p>
            <a:pPr lvl="1">
              <a:buFont typeface="Wingdings" pitchFamily="2" charset="2"/>
              <a:buChar char="Ø"/>
            </a:pPr>
            <a:endParaRPr lang="en-US" b="1" u="sng" dirty="0"/>
          </a:p>
          <a:p>
            <a:pPr>
              <a:buFont typeface="Wingdings" pitchFamily="2" charset="2"/>
              <a:buChar char="Ø"/>
            </a:pPr>
            <a:endParaRPr lang="en-US" dirty="0"/>
          </a:p>
        </p:txBody>
      </p:sp>
    </p:spTree>
    <p:extLst>
      <p:ext uri="{BB962C8B-B14F-4D97-AF65-F5344CB8AC3E}">
        <p14:creationId xmlns="" xmlns:p14="http://schemas.microsoft.com/office/powerpoint/2010/main" val="3467608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Medications and Equipment</a:t>
            </a:r>
            <a:endParaRPr lang="en-US" sz="2800" dirty="0"/>
          </a:p>
        </p:txBody>
      </p:sp>
      <p:sp>
        <p:nvSpPr>
          <p:cNvPr id="3" name="Content Placeholder 2"/>
          <p:cNvSpPr>
            <a:spLocks noGrp="1"/>
          </p:cNvSpPr>
          <p:nvPr>
            <p:ph sz="quarter" idx="10"/>
          </p:nvPr>
        </p:nvSpPr>
        <p:spPr>
          <a:xfrm>
            <a:off x="457200" y="1905000"/>
            <a:ext cx="8229600" cy="4187952"/>
          </a:xfrm>
        </p:spPr>
        <p:txBody>
          <a:bodyPr/>
          <a:lstStyle/>
          <a:p>
            <a:pPr>
              <a:buFont typeface="Wingdings" pitchFamily="2" charset="2"/>
              <a:buChar char="Ø"/>
            </a:pPr>
            <a:r>
              <a:rPr lang="en-US" dirty="0" smtClean="0"/>
              <a:t>The VHA will only fill prescriptions of medications found on the national formulary</a:t>
            </a:r>
          </a:p>
          <a:p>
            <a:pPr lvl="1">
              <a:buFont typeface="Wingdings" pitchFamily="2" charset="2"/>
              <a:buChar char="§"/>
            </a:pPr>
            <a:r>
              <a:rPr lang="en-US" dirty="0" smtClean="0">
                <a:hlinkClick r:id="rId2"/>
              </a:rPr>
              <a:t>http</a:t>
            </a:r>
            <a:r>
              <a:rPr lang="en-US" dirty="0">
                <a:hlinkClick r:id="rId2"/>
              </a:rPr>
              <a:t>://</a:t>
            </a:r>
            <a:r>
              <a:rPr lang="en-US" dirty="0" smtClean="0">
                <a:hlinkClick r:id="rId2"/>
              </a:rPr>
              <a:t>www.pbm.va.gov/nationalformulary.asp</a:t>
            </a:r>
            <a:endParaRPr lang="en-US" dirty="0" smtClean="0"/>
          </a:p>
          <a:p>
            <a:pPr>
              <a:buFont typeface="Wingdings" pitchFamily="2" charset="2"/>
              <a:buChar char="Ø"/>
            </a:pPr>
            <a:r>
              <a:rPr lang="en-US" dirty="0" smtClean="0"/>
              <a:t>The VHA Pharmacy requires a prescription written by a VHA provider as the VHA provider will be medically responsible for the prescription. The VHA will only supply medications and equipment for conditions managed by VHA providers.</a:t>
            </a:r>
          </a:p>
          <a:p>
            <a:pPr>
              <a:buFont typeface="Wingdings" pitchFamily="2" charset="2"/>
              <a:buChar char="Ø"/>
            </a:pPr>
            <a:r>
              <a:rPr lang="en-US" dirty="0" smtClean="0"/>
              <a:t>When Veterans request a medication to be filled by the VHA, which was prescribed by a community provider, the VHA provider reviews clinical information and/or schedules an appointment to see the Veteran to review medical status.               [See Non-VA Prescription Guidance]</a:t>
            </a:r>
          </a:p>
          <a:p>
            <a:pPr>
              <a:buFont typeface="Wingdings" pitchFamily="2" charset="2"/>
              <a:buChar char="Ø"/>
            </a:pPr>
            <a:r>
              <a:rPr lang="en-US" dirty="0"/>
              <a:t>Veterans </a:t>
            </a:r>
            <a:r>
              <a:rPr lang="en-US" dirty="0" smtClean="0"/>
              <a:t>may </a:t>
            </a:r>
            <a:r>
              <a:rPr lang="en-US" dirty="0"/>
              <a:t>receive VA prosthetic appliances, equipment and services, such as home respiratory therapy, artificial limbs, orthopedic braces and therapeutic shoes, wheelchairs, powered mobility, crutches, canes, walkers, </a:t>
            </a:r>
            <a:r>
              <a:rPr lang="en-US" dirty="0" smtClean="0"/>
              <a:t>hospital beds, optical </a:t>
            </a:r>
            <a:r>
              <a:rPr lang="en-US" dirty="0"/>
              <a:t>and electronic devices for visual impairment and other durable medical equipment and supplies</a:t>
            </a:r>
            <a:r>
              <a:rPr lang="en-US" dirty="0" smtClean="0"/>
              <a:t>.</a:t>
            </a:r>
            <a:endParaRPr lang="en-US" dirty="0"/>
          </a:p>
          <a:p>
            <a:pPr>
              <a:buFont typeface="Wingdings" pitchFamily="2" charset="2"/>
              <a:buChar char="Ø"/>
            </a:pPr>
            <a:endParaRPr lang="en-US" dirty="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289304"/>
          </a:xfrm>
        </p:spPr>
        <p:txBody>
          <a:bodyPr>
            <a:normAutofit/>
          </a:bodyPr>
          <a:lstStyle/>
          <a:p>
            <a:r>
              <a:rPr lang="en-US" sz="2200" dirty="0" smtClean="0"/>
              <a:t>How To Determine </a:t>
            </a:r>
            <a:r>
              <a:rPr lang="en-US" sz="2200" i="1" dirty="0" smtClean="0"/>
              <a:t>IF </a:t>
            </a:r>
            <a:r>
              <a:rPr lang="en-US" sz="2200" dirty="0" smtClean="0"/>
              <a:t>A Veteran May Be Transferred To The VA</a:t>
            </a:r>
            <a:endParaRPr lang="en-US" sz="2200" dirty="0"/>
          </a:p>
        </p:txBody>
      </p:sp>
      <p:sp>
        <p:nvSpPr>
          <p:cNvPr id="3" name="Content Placeholder 2"/>
          <p:cNvSpPr>
            <a:spLocks noGrp="1"/>
          </p:cNvSpPr>
          <p:nvPr>
            <p:ph sz="quarter" idx="10"/>
          </p:nvPr>
        </p:nvSpPr>
        <p:spPr>
          <a:xfrm>
            <a:off x="457200" y="1905000"/>
            <a:ext cx="8229600" cy="4187952"/>
          </a:xfrm>
        </p:spPr>
        <p:txBody>
          <a:bodyPr/>
          <a:lstStyle/>
          <a:p>
            <a:pPr>
              <a:buFont typeface="Wingdings" pitchFamily="2" charset="2"/>
              <a:buChar char="Ø"/>
            </a:pPr>
            <a:r>
              <a:rPr lang="en-US" sz="2300" dirty="0" smtClean="0"/>
              <a:t>Has Veteran previously registered for VA care?</a:t>
            </a:r>
          </a:p>
          <a:p>
            <a:pPr lvl="1">
              <a:buFont typeface="Wingdings" pitchFamily="2" charset="2"/>
              <a:buChar char="§"/>
            </a:pPr>
            <a:r>
              <a:rPr lang="en-US" sz="2300" b="1" u="sng" dirty="0" smtClean="0"/>
              <a:t>Not registered </a:t>
            </a:r>
            <a:r>
              <a:rPr lang="en-US" sz="2300" dirty="0" smtClean="0"/>
              <a:t>– contact patient eligibility department for determination for VA care 857-364-5222.</a:t>
            </a:r>
          </a:p>
          <a:p>
            <a:pPr lvl="1">
              <a:buFont typeface="Wingdings" pitchFamily="2" charset="2"/>
              <a:buChar char="§"/>
            </a:pPr>
            <a:r>
              <a:rPr lang="en-US" sz="2300" b="1" u="sng" dirty="0" smtClean="0"/>
              <a:t>Registered</a:t>
            </a:r>
            <a:r>
              <a:rPr lang="en-US" sz="2300" dirty="0" smtClean="0"/>
              <a:t> – during </a:t>
            </a:r>
            <a:r>
              <a:rPr lang="en-US" sz="2300" u="sng" dirty="0" smtClean="0"/>
              <a:t>acute phase </a:t>
            </a:r>
            <a:r>
              <a:rPr lang="en-US" sz="2300" dirty="0" smtClean="0"/>
              <a:t>of Veteran’s illness (usually first 48 hours) contact Patient Flow Coordinator 857-203-3837 to request bed availability and possible transfer</a:t>
            </a:r>
          </a:p>
          <a:p>
            <a:pPr>
              <a:buFont typeface="Wingdings" pitchFamily="2" charset="2"/>
              <a:buChar char="Ø"/>
            </a:pPr>
            <a:endParaRPr lang="en-US" sz="2300" dirty="0" smtClean="0"/>
          </a:p>
          <a:p>
            <a:pPr>
              <a:buFont typeface="Wingdings" pitchFamily="2" charset="2"/>
              <a:buChar char="Ø"/>
            </a:pPr>
            <a:r>
              <a:rPr lang="en-US" sz="2300" dirty="0" smtClean="0"/>
              <a:t>If Veteran is in community emergency department setting, contact the West Roxbury VA emergency physician directly at 857-203-5425 to request acceptance</a:t>
            </a:r>
          </a:p>
          <a:p>
            <a:pPr>
              <a:buFont typeface="Wingdings" pitchFamily="2" charset="2"/>
              <a:buChar char="Ø"/>
            </a:pPr>
            <a:endParaRPr lang="en-US" sz="2000" dirty="0"/>
          </a:p>
        </p:txBody>
      </p:sp>
    </p:spTree>
    <p:extLst>
      <p:ext uri="{BB962C8B-B14F-4D97-AF65-F5344CB8AC3E}">
        <p14:creationId xmlns="" xmlns:p14="http://schemas.microsoft.com/office/powerpoint/2010/main" val="1337925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289304"/>
          </a:xfrm>
        </p:spPr>
        <p:txBody>
          <a:bodyPr>
            <a:normAutofit/>
          </a:bodyPr>
          <a:lstStyle/>
          <a:p>
            <a:r>
              <a:rPr lang="en-US" sz="2200" dirty="0" smtClean="0"/>
              <a:t>How To Determine </a:t>
            </a:r>
            <a:r>
              <a:rPr lang="en-US" sz="2200" i="1" dirty="0" smtClean="0"/>
              <a:t>IF </a:t>
            </a:r>
            <a:r>
              <a:rPr lang="en-US" sz="2200" dirty="0" smtClean="0"/>
              <a:t>A Veteran May Be Transferred To The VA II</a:t>
            </a:r>
            <a:endParaRPr lang="en-US" sz="2200" dirty="0"/>
          </a:p>
        </p:txBody>
      </p:sp>
      <p:sp>
        <p:nvSpPr>
          <p:cNvPr id="3" name="Content Placeholder 2"/>
          <p:cNvSpPr>
            <a:spLocks noGrp="1"/>
          </p:cNvSpPr>
          <p:nvPr>
            <p:ph sz="quarter" idx="10"/>
          </p:nvPr>
        </p:nvSpPr>
        <p:spPr>
          <a:xfrm>
            <a:off x="457200" y="1905000"/>
            <a:ext cx="8229600" cy="4187952"/>
          </a:xfrm>
        </p:spPr>
        <p:txBody>
          <a:bodyPr/>
          <a:lstStyle/>
          <a:p>
            <a:pPr>
              <a:buFont typeface="Wingdings" pitchFamily="2" charset="2"/>
              <a:buChar char="Ø"/>
            </a:pPr>
            <a:r>
              <a:rPr lang="en-US" sz="2400" dirty="0" smtClean="0"/>
              <a:t>For eligibility and/or availability for long-term care, rehabilitation, or palliative care contact Ronald </a:t>
            </a:r>
            <a:r>
              <a:rPr lang="en-US" sz="2400" dirty="0" err="1" smtClean="0"/>
              <a:t>Molyneaux</a:t>
            </a:r>
            <a:r>
              <a:rPr lang="en-US" sz="2400" dirty="0" smtClean="0"/>
              <a:t> Deputy Chief Quality &amp; Operations Phone: 774-826-1868 Pager: 617-705-0296</a:t>
            </a:r>
          </a:p>
          <a:p>
            <a:pPr lvl="1">
              <a:buFont typeface="Wingdings" pitchFamily="2" charset="2"/>
              <a:buChar char="§"/>
            </a:pPr>
            <a:r>
              <a:rPr lang="en-US" sz="2000" dirty="0" smtClean="0"/>
              <a:t>Please note there are strict service connection disability criteria for long-term care services</a:t>
            </a:r>
          </a:p>
          <a:p>
            <a:pPr>
              <a:buFont typeface="Wingdings" pitchFamily="2" charset="2"/>
              <a:buChar char="Ø"/>
            </a:pPr>
            <a:endParaRPr lang="en-US" sz="2000" dirty="0"/>
          </a:p>
          <a:p>
            <a:pPr>
              <a:buFont typeface="Wingdings" pitchFamily="2" charset="2"/>
              <a:buChar char="Ø"/>
            </a:pPr>
            <a:r>
              <a:rPr lang="en-US" sz="2400" dirty="0" smtClean="0"/>
              <a:t>For  eligibility and/or availability for mental health or detox care contact Urgent Care 774-826-2324</a:t>
            </a:r>
            <a:endParaRPr lang="en-US" sz="2400" dirty="0"/>
          </a:p>
          <a:p>
            <a:pPr>
              <a:buFont typeface="Wingdings" pitchFamily="2" charset="2"/>
              <a:buChar char="Ø"/>
            </a:pPr>
            <a:endParaRPr lang="en-US" sz="2000" dirty="0"/>
          </a:p>
        </p:txBody>
      </p:sp>
    </p:spTree>
    <p:extLst>
      <p:ext uri="{BB962C8B-B14F-4D97-AF65-F5344CB8AC3E}">
        <p14:creationId xmlns="" xmlns:p14="http://schemas.microsoft.com/office/powerpoint/2010/main" val="1313198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hangingPunct="1"/>
            <a:r>
              <a:rPr lang="en-US" sz="2800" dirty="0" smtClean="0"/>
              <a:t>Patient Responsibilities</a:t>
            </a:r>
          </a:p>
        </p:txBody>
      </p:sp>
      <p:sp>
        <p:nvSpPr>
          <p:cNvPr id="11267" name="Content Placeholder 2"/>
          <p:cNvSpPr>
            <a:spLocks noGrp="1"/>
          </p:cNvSpPr>
          <p:nvPr>
            <p:ph sz="quarter" idx="10"/>
          </p:nvPr>
        </p:nvSpPr>
        <p:spPr/>
        <p:txBody>
          <a:bodyPr/>
          <a:lstStyle/>
          <a:p>
            <a:pPr eaLnBrk="1" hangingPunct="1">
              <a:buFont typeface="Wingdings" pitchFamily="2" charset="2"/>
              <a:buChar char="Ø"/>
            </a:pPr>
            <a:r>
              <a:rPr lang="en-US" sz="2400" dirty="0" smtClean="0"/>
              <a:t>The VHA provides Veterans </a:t>
            </a:r>
            <a:r>
              <a:rPr lang="en-US" sz="2400" dirty="0"/>
              <a:t>and their caregivers </a:t>
            </a:r>
            <a:r>
              <a:rPr lang="en-US" sz="2400" dirty="0" smtClean="0"/>
              <a:t>with </a:t>
            </a:r>
            <a:r>
              <a:rPr lang="en-US" sz="2400" dirty="0"/>
              <a:t>ongoing education to assure their awareness of their responsibilities with VHA care. </a:t>
            </a:r>
          </a:p>
          <a:p>
            <a:pPr eaLnBrk="1" hangingPunct="1">
              <a:buFont typeface="Wingdings" pitchFamily="2" charset="2"/>
              <a:buChar char="Ø"/>
            </a:pPr>
            <a:r>
              <a:rPr lang="en-US" sz="2400" dirty="0" smtClean="0"/>
              <a:t>Veterans are responsible for communication between VHA and community providers and should initiate information sharing and requests between providers.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half" idx="1"/>
          </p:nvPr>
        </p:nvSpPr>
        <p:spPr>
          <a:xfrm>
            <a:off x="609600" y="2362200"/>
            <a:ext cx="3886200" cy="3763963"/>
          </a:xfrm>
        </p:spPr>
        <p:txBody>
          <a:bodyPr/>
          <a:lstStyle/>
          <a:p>
            <a:pPr marL="0" indent="0">
              <a:buNone/>
            </a:pPr>
            <a:r>
              <a:rPr lang="en-US" sz="2400" dirty="0" smtClean="0"/>
              <a:t>“</a:t>
            </a:r>
            <a:r>
              <a:rPr lang="en-US" sz="2400" i="1" dirty="0" smtClean="0"/>
              <a:t>To care </a:t>
            </a:r>
            <a:r>
              <a:rPr lang="en-US" sz="2400" i="1" dirty="0"/>
              <a:t>for him who shall have borne the </a:t>
            </a:r>
            <a:r>
              <a:rPr lang="en-US" sz="2400" i="1" dirty="0" smtClean="0"/>
              <a:t>battle and for his widow, and his orphan</a:t>
            </a:r>
            <a:r>
              <a:rPr lang="en-US" sz="2400" dirty="0"/>
              <a:t>.</a:t>
            </a:r>
            <a:r>
              <a:rPr lang="en-US" sz="2400" dirty="0" smtClean="0"/>
              <a:t>”     </a:t>
            </a:r>
          </a:p>
          <a:p>
            <a:pPr marL="0" indent="0">
              <a:buNone/>
            </a:pPr>
            <a:endParaRPr lang="en-US" sz="2400" dirty="0"/>
          </a:p>
          <a:p>
            <a:pPr marL="0" indent="0">
              <a:buNone/>
            </a:pPr>
            <a:r>
              <a:rPr lang="en-US" sz="2400" dirty="0" smtClean="0"/>
              <a:t>Abraham Lincoln</a:t>
            </a:r>
            <a:endParaRPr lang="en-US" sz="2400" dirty="0" smtClean="0">
              <a:solidFill>
                <a:srgbClr val="FF0000"/>
              </a:solidFill>
            </a:endParaRPr>
          </a:p>
          <a:p>
            <a:pPr marL="0" indent="0">
              <a:buNone/>
            </a:pPr>
            <a:endParaRPr lang="en-US" sz="2400" dirty="0" smtClean="0">
              <a:solidFill>
                <a:srgbClr val="FF0000"/>
              </a:solidFill>
            </a:endParaRPr>
          </a:p>
        </p:txBody>
      </p:sp>
      <p:sp>
        <p:nvSpPr>
          <p:cNvPr id="3" name="Content Placeholder 2"/>
          <p:cNvSpPr>
            <a:spLocks noGrp="1"/>
          </p:cNvSpPr>
          <p:nvPr>
            <p:ph sz="half" idx="2"/>
          </p:nvPr>
        </p:nvSpPr>
        <p:spPr/>
        <p:txBody>
          <a:bodyPr/>
          <a:lstStyle/>
          <a:p>
            <a:pPr marL="0" indent="0">
              <a:buNone/>
            </a:pPr>
            <a:endParaRPr lang="en-US" dirty="0"/>
          </a:p>
        </p:txBody>
      </p:sp>
      <p:sp>
        <p:nvSpPr>
          <p:cNvPr id="14338" name="Title 1"/>
          <p:cNvSpPr>
            <a:spLocks noGrp="1"/>
          </p:cNvSpPr>
          <p:nvPr>
            <p:ph type="title"/>
          </p:nvPr>
        </p:nvSpPr>
        <p:spPr/>
        <p:txBody>
          <a:bodyPr>
            <a:normAutofit/>
          </a:bodyPr>
          <a:lstStyle/>
          <a:p>
            <a:r>
              <a:rPr lang="en-US" sz="2800" dirty="0" smtClean="0"/>
              <a:t>Questions?</a:t>
            </a:r>
          </a:p>
        </p:txBody>
      </p:sp>
      <p:pic>
        <p:nvPicPr>
          <p:cNvPr id="4" name="Picture 4" descr="Z:\Lincoln.gi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4800601" y="1981200"/>
            <a:ext cx="3429000" cy="4114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VHA Mission</a:t>
            </a:r>
            <a:endParaRPr lang="en-US" sz="2800" dirty="0"/>
          </a:p>
        </p:txBody>
      </p:sp>
      <p:sp>
        <p:nvSpPr>
          <p:cNvPr id="3" name="Content Placeholder 2"/>
          <p:cNvSpPr>
            <a:spLocks noGrp="1"/>
          </p:cNvSpPr>
          <p:nvPr>
            <p:ph sz="quarter" idx="10"/>
          </p:nvPr>
        </p:nvSpPr>
        <p:spPr>
          <a:xfrm>
            <a:off x="457200" y="2209800"/>
            <a:ext cx="8229600" cy="3916680"/>
          </a:xfrm>
        </p:spPr>
        <p:txBody>
          <a:bodyPr/>
          <a:lstStyle/>
          <a:p>
            <a:pPr>
              <a:buNone/>
            </a:pPr>
            <a:r>
              <a:rPr lang="en-US" sz="3600" dirty="0" smtClean="0"/>
              <a:t>   “Honor America’s Veterans by providing exceptional health care that improves their health and well-being”</a:t>
            </a:r>
          </a:p>
          <a:p>
            <a:pPr>
              <a:buNone/>
            </a:pPr>
            <a:endParaRPr lang="en-US"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US" sz="2800" dirty="0" smtClean="0"/>
              <a:t>Care Collaboration</a:t>
            </a:r>
          </a:p>
        </p:txBody>
      </p:sp>
      <p:sp>
        <p:nvSpPr>
          <p:cNvPr id="8195" name="Content Placeholder 2"/>
          <p:cNvSpPr>
            <a:spLocks noGrp="1"/>
          </p:cNvSpPr>
          <p:nvPr>
            <p:ph sz="quarter" idx="10"/>
          </p:nvPr>
        </p:nvSpPr>
        <p:spPr/>
        <p:txBody>
          <a:bodyPr/>
          <a:lstStyle/>
          <a:p>
            <a:pPr eaLnBrk="1" hangingPunct="1">
              <a:buFont typeface="Wingdings" pitchFamily="2" charset="2"/>
              <a:buChar char="Ø"/>
            </a:pPr>
            <a:r>
              <a:rPr lang="en-US" sz="2400" dirty="0"/>
              <a:t>Coordination and continuity of care are core features of high quality primary care. Continuity of primary care has been shown to have significant benefits, including lower rates of hospitalization and lower </a:t>
            </a:r>
            <a:r>
              <a:rPr lang="en-US" sz="2400" dirty="0" smtClean="0"/>
              <a:t>mortality</a:t>
            </a:r>
          </a:p>
          <a:p>
            <a:pPr eaLnBrk="1" hangingPunct="1">
              <a:buFont typeface="Wingdings" pitchFamily="2" charset="2"/>
              <a:buChar char="Ø"/>
            </a:pPr>
            <a:r>
              <a:rPr lang="en-US" sz="2400" dirty="0" smtClean="0"/>
              <a:t>50-70% of all Veterans are managed in partnerships with the private sector</a:t>
            </a:r>
          </a:p>
          <a:p>
            <a:pPr eaLnBrk="1" hangingPunct="1">
              <a:buFont typeface="Wingdings" pitchFamily="2" charset="2"/>
              <a:buChar char="Ø"/>
            </a:pPr>
            <a:r>
              <a:rPr lang="en-US" sz="2400" dirty="0" smtClean="0"/>
              <a:t>Our goal is to improve understanding and communication between the VA Boston healthcare system and community providers to build partnerships in the provision of high quality patient-centered care</a:t>
            </a:r>
            <a:endParaRPr lang="en-US" sz="2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US" sz="2800" dirty="0" smtClean="0"/>
              <a:t>Care Collaboration</a:t>
            </a:r>
          </a:p>
        </p:txBody>
      </p:sp>
      <p:sp>
        <p:nvSpPr>
          <p:cNvPr id="8195" name="Content Placeholder 2"/>
          <p:cNvSpPr>
            <a:spLocks noGrp="1"/>
          </p:cNvSpPr>
          <p:nvPr>
            <p:ph sz="quarter" idx="10"/>
          </p:nvPr>
        </p:nvSpPr>
        <p:spPr/>
        <p:txBody>
          <a:bodyPr/>
          <a:lstStyle/>
          <a:p>
            <a:pPr eaLnBrk="1" hangingPunct="1">
              <a:buFont typeface="Wingdings" pitchFamily="2" charset="2"/>
              <a:buChar char="Ø"/>
            </a:pPr>
            <a:r>
              <a:rPr lang="en-US" sz="2400" dirty="0" smtClean="0"/>
              <a:t>Determine if patients are Veterans.</a:t>
            </a:r>
          </a:p>
          <a:p>
            <a:pPr lvl="1" eaLnBrk="1" hangingPunct="1">
              <a:buFont typeface="Wingdings" pitchFamily="2" charset="2"/>
              <a:buChar char="§"/>
            </a:pPr>
            <a:r>
              <a:rPr lang="en-US" sz="2400" dirty="0" smtClean="0"/>
              <a:t>Ask at admission</a:t>
            </a:r>
          </a:p>
          <a:p>
            <a:pPr lvl="2" eaLnBrk="1" hangingPunct="1">
              <a:buFont typeface="Wingdings" pitchFamily="2" charset="2"/>
              <a:buChar char="§"/>
            </a:pPr>
            <a:r>
              <a:rPr lang="en-US" sz="2400" dirty="0" smtClean="0"/>
              <a:t>Are you a Veteran?</a:t>
            </a:r>
          </a:p>
          <a:p>
            <a:pPr lvl="2" eaLnBrk="1" hangingPunct="1">
              <a:buFont typeface="Wingdings" pitchFamily="2" charset="2"/>
              <a:buChar char="§"/>
            </a:pPr>
            <a:r>
              <a:rPr lang="en-US" sz="2400" dirty="0" smtClean="0"/>
              <a:t>Are you enrolled in the VA healthcare system?</a:t>
            </a:r>
          </a:p>
          <a:p>
            <a:pPr eaLnBrk="1" hangingPunct="1">
              <a:buFont typeface="Wingdings" pitchFamily="2" charset="2"/>
              <a:buChar char="Ø"/>
            </a:pPr>
            <a:r>
              <a:rPr lang="en-US" sz="2400" dirty="0" smtClean="0"/>
              <a:t>Develop processes to maintain regular communication between Veteran’s community providers and VHA providers</a:t>
            </a:r>
          </a:p>
          <a:p>
            <a:pPr eaLnBrk="1" hangingPunct="1">
              <a:buFont typeface="Wingdings" pitchFamily="2" charset="2"/>
              <a:buChar char="Ø"/>
            </a:pPr>
            <a:r>
              <a:rPr lang="en-US" sz="2400" dirty="0" smtClean="0"/>
              <a:t>VHA will continue to provide information regarding systematic changes to community providers</a:t>
            </a:r>
          </a:p>
        </p:txBody>
      </p:sp>
    </p:spTree>
    <p:extLst>
      <p:ext uri="{BB962C8B-B14F-4D97-AF65-F5344CB8AC3E}">
        <p14:creationId xmlns="" xmlns:p14="http://schemas.microsoft.com/office/powerpoint/2010/main" val="122620753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US" sz="2800" dirty="0" smtClean="0"/>
              <a:t>What Do We Hope to Accomplish Today?</a:t>
            </a:r>
          </a:p>
        </p:txBody>
      </p:sp>
      <p:sp>
        <p:nvSpPr>
          <p:cNvPr id="3075" name="Content Placeholder 2"/>
          <p:cNvSpPr>
            <a:spLocks noGrp="1"/>
          </p:cNvSpPr>
          <p:nvPr>
            <p:ph sz="quarter" idx="10"/>
          </p:nvPr>
        </p:nvSpPr>
        <p:spPr/>
        <p:txBody>
          <a:bodyPr/>
          <a:lstStyle/>
          <a:p>
            <a:pPr>
              <a:buFont typeface="Wingdings" pitchFamily="2" charset="2"/>
              <a:buChar char="Ø"/>
            </a:pPr>
            <a:r>
              <a:rPr lang="en-US" sz="2400" dirty="0" smtClean="0"/>
              <a:t>What is the VA Boston Healthcare System?</a:t>
            </a:r>
          </a:p>
          <a:p>
            <a:pPr>
              <a:buFont typeface="Wingdings" pitchFamily="2" charset="2"/>
              <a:buChar char="Ø"/>
            </a:pPr>
            <a:endParaRPr lang="en-US" sz="2400" dirty="0" smtClean="0"/>
          </a:p>
          <a:p>
            <a:pPr>
              <a:buFont typeface="Wingdings" pitchFamily="2" charset="2"/>
              <a:buChar char="Ø"/>
            </a:pPr>
            <a:r>
              <a:rPr lang="en-US" sz="2400" dirty="0" smtClean="0"/>
              <a:t>Who is a Veteran and what makes them eligible for VA Healthcare?</a:t>
            </a:r>
          </a:p>
          <a:p>
            <a:pPr>
              <a:buFont typeface="Wingdings" pitchFamily="2" charset="2"/>
              <a:buChar char="Ø"/>
            </a:pPr>
            <a:endParaRPr lang="en-US" sz="2400" dirty="0" smtClean="0"/>
          </a:p>
          <a:p>
            <a:pPr>
              <a:buFont typeface="Wingdings" pitchFamily="2" charset="2"/>
              <a:buChar char="Ø"/>
            </a:pPr>
            <a:r>
              <a:rPr lang="en-US" sz="2400" dirty="0" smtClean="0"/>
              <a:t>Discuss ways we can improve collaboration of care.</a:t>
            </a:r>
          </a:p>
          <a:p>
            <a:pPr lvl="1">
              <a:buFont typeface="Wingdings" pitchFamily="2" charset="2"/>
              <a:buChar char="§"/>
            </a:pPr>
            <a:r>
              <a:rPr lang="en-US" sz="2200" dirty="0" smtClean="0"/>
              <a:t>How to obtain VA medical records</a:t>
            </a:r>
          </a:p>
          <a:p>
            <a:pPr lvl="1">
              <a:buFont typeface="Wingdings" pitchFamily="2" charset="2"/>
              <a:buChar char="§"/>
            </a:pPr>
            <a:r>
              <a:rPr lang="en-US" sz="2200" dirty="0" smtClean="0"/>
              <a:t>How to transfer a Veteran to the VA</a:t>
            </a:r>
            <a:endParaRPr lang="en-US" sz="2200" dirty="0"/>
          </a:p>
          <a:p>
            <a:pPr lvl="1">
              <a:buFont typeface="Wingdings" pitchFamily="2" charset="2"/>
              <a:buChar char="§"/>
            </a:pPr>
            <a:r>
              <a:rPr lang="en-US" sz="2200" dirty="0" smtClean="0"/>
              <a:t>How to obtain medications and medical equipment</a:t>
            </a:r>
          </a:p>
          <a:p>
            <a:endParaRPr lang="en-US" dirty="0" smtClean="0"/>
          </a:p>
          <a:p>
            <a:endParaRPr lang="en-US" dirty="0" smtClean="0"/>
          </a:p>
        </p:txBody>
      </p:sp>
    </p:spTree>
    <p:extLst>
      <p:ext uri="{BB962C8B-B14F-4D97-AF65-F5344CB8AC3E}">
        <p14:creationId xmlns="" xmlns:p14="http://schemas.microsoft.com/office/powerpoint/2010/main" val="3344070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US" sz="2800" dirty="0" smtClean="0"/>
              <a:t>About the Department of Veterans Affairs</a:t>
            </a:r>
          </a:p>
        </p:txBody>
      </p:sp>
      <p:sp>
        <p:nvSpPr>
          <p:cNvPr id="3075" name="Content Placeholder 2"/>
          <p:cNvSpPr>
            <a:spLocks noGrp="1"/>
          </p:cNvSpPr>
          <p:nvPr>
            <p:ph sz="quarter" idx="10"/>
          </p:nvPr>
        </p:nvSpPr>
        <p:spPr>
          <a:xfrm>
            <a:off x="457200" y="1828800"/>
            <a:ext cx="8229600" cy="4495800"/>
          </a:xfrm>
        </p:spPr>
        <p:txBody>
          <a:bodyPr/>
          <a:lstStyle/>
          <a:p>
            <a:pPr>
              <a:buFont typeface="Wingdings" pitchFamily="2" charset="2"/>
              <a:buChar char="Ø"/>
            </a:pPr>
            <a:r>
              <a:rPr lang="en-US" sz="2400" dirty="0" smtClean="0"/>
              <a:t>The Department of Veterans Affairs (VA) was established in 1930 and was elevated to Cabinet level on March 15, 1989 (Public Law No. 100-527)</a:t>
            </a:r>
          </a:p>
          <a:p>
            <a:pPr>
              <a:buFont typeface="Wingdings" pitchFamily="2" charset="2"/>
              <a:buChar char="Ø"/>
            </a:pPr>
            <a:r>
              <a:rPr lang="en-US" sz="2400" dirty="0" smtClean="0"/>
              <a:t>VA is the Federal government’s second largest department after the Department of Defense</a:t>
            </a:r>
          </a:p>
          <a:p>
            <a:pPr>
              <a:buFont typeface="Wingdings" pitchFamily="2" charset="2"/>
              <a:buChar char="Ø"/>
            </a:pPr>
            <a:r>
              <a:rPr lang="en-US" sz="2400" dirty="0" smtClean="0"/>
              <a:t>Three components:</a:t>
            </a:r>
          </a:p>
          <a:p>
            <a:pPr lvl="1">
              <a:buFont typeface="Wingdings" pitchFamily="2" charset="2"/>
              <a:buChar char="§"/>
            </a:pPr>
            <a:r>
              <a:rPr lang="en-US" sz="2400" dirty="0" smtClean="0"/>
              <a:t>Veterans Health Administration (VHA) </a:t>
            </a:r>
          </a:p>
          <a:p>
            <a:pPr lvl="1">
              <a:buFont typeface="Wingdings" pitchFamily="2" charset="2"/>
              <a:buChar char="§"/>
            </a:pPr>
            <a:r>
              <a:rPr lang="en-US" sz="2400" dirty="0" smtClean="0"/>
              <a:t>Veterans Benefits Administration (VBA)</a:t>
            </a:r>
          </a:p>
          <a:p>
            <a:pPr lvl="1">
              <a:buFont typeface="Wingdings" pitchFamily="2" charset="2"/>
              <a:buChar char="§"/>
            </a:pPr>
            <a:r>
              <a:rPr lang="en-US" sz="2400" dirty="0" smtClean="0"/>
              <a:t>National Cemetery Administration (NCA)</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89304"/>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3100" dirty="0" smtClean="0"/>
              <a:t>The Boston VA Healthcare System Locations</a:t>
            </a:r>
            <a:endParaRPr lang="en-US" sz="3100" dirty="0"/>
          </a:p>
        </p:txBody>
      </p:sp>
      <p:sp>
        <p:nvSpPr>
          <p:cNvPr id="3" name="Content Placeholder 2"/>
          <p:cNvSpPr>
            <a:spLocks noGrp="1"/>
          </p:cNvSpPr>
          <p:nvPr>
            <p:ph sz="quarter" idx="10"/>
          </p:nvPr>
        </p:nvSpPr>
        <p:spPr>
          <a:xfrm>
            <a:off x="457200" y="1938528"/>
            <a:ext cx="8305800" cy="1185672"/>
          </a:xfrm>
        </p:spPr>
        <p:txBody>
          <a:bodyPr/>
          <a:lstStyle/>
          <a:p>
            <a:pPr>
              <a:buNone/>
            </a:pPr>
            <a:r>
              <a:rPr lang="en-US" sz="2400" dirty="0" smtClean="0"/>
              <a:t>The VA Boston Healthcare system consists of three medical </a:t>
            </a:r>
          </a:p>
          <a:p>
            <a:pPr>
              <a:buNone/>
            </a:pPr>
            <a:r>
              <a:rPr lang="en-US" sz="2400" dirty="0" smtClean="0"/>
              <a:t>centers and five community based outpatient clinics (CBOC)</a:t>
            </a:r>
          </a:p>
          <a:p>
            <a:pPr marL="457200" lvl="1" indent="0">
              <a:buNone/>
            </a:pPr>
            <a:r>
              <a:rPr lang="en-US" sz="1800" dirty="0" smtClean="0"/>
              <a:t>	</a:t>
            </a:r>
            <a:endParaRPr lang="fr-FR" dirty="0" smtClean="0"/>
          </a:p>
        </p:txBody>
      </p:sp>
      <p:sp>
        <p:nvSpPr>
          <p:cNvPr id="5" name="TextBox 4"/>
          <p:cNvSpPr txBox="1"/>
          <p:nvPr/>
        </p:nvSpPr>
        <p:spPr>
          <a:xfrm>
            <a:off x="609600" y="2895600"/>
            <a:ext cx="4267200" cy="2554545"/>
          </a:xfrm>
          <a:prstGeom prst="rect">
            <a:avLst/>
          </a:prstGeom>
          <a:noFill/>
        </p:spPr>
        <p:txBody>
          <a:bodyPr wrap="square" rtlCol="0">
            <a:spAutoFit/>
          </a:bodyPr>
          <a:lstStyle/>
          <a:p>
            <a:pPr marL="342900" indent="-342900">
              <a:buFont typeface="Wingdings" pitchFamily="2" charset="2"/>
              <a:buChar char="Ø"/>
            </a:pPr>
            <a:r>
              <a:rPr lang="en-US" sz="2000" b="1" u="sng" dirty="0" smtClean="0">
                <a:latin typeface="+mn-lt"/>
              </a:rPr>
              <a:t>West Roxbury Campus</a:t>
            </a:r>
          </a:p>
          <a:p>
            <a:pPr marL="800100" lvl="1" indent="-342900">
              <a:buFont typeface="Wingdings" pitchFamily="2" charset="2"/>
              <a:buChar char="§"/>
            </a:pPr>
            <a:r>
              <a:rPr lang="en-US" sz="2000" dirty="0" smtClean="0">
                <a:latin typeface="+mn-lt"/>
              </a:rPr>
              <a:t>Emergency &amp; </a:t>
            </a:r>
            <a:r>
              <a:rPr lang="en-US" sz="2000" dirty="0">
                <a:latin typeface="+mn-lt"/>
              </a:rPr>
              <a:t>Acute Medical </a:t>
            </a:r>
            <a:r>
              <a:rPr lang="en-US" sz="2000" dirty="0" smtClean="0">
                <a:latin typeface="+mn-lt"/>
              </a:rPr>
              <a:t>Care</a:t>
            </a:r>
          </a:p>
          <a:p>
            <a:pPr marL="800100" lvl="1" indent="-342900">
              <a:buFont typeface="Wingdings" pitchFamily="2" charset="2"/>
              <a:buChar char="§"/>
            </a:pPr>
            <a:r>
              <a:rPr lang="en-US" sz="2000" dirty="0" smtClean="0">
                <a:latin typeface="+mn-lt"/>
              </a:rPr>
              <a:t>Outpatient Clinics</a:t>
            </a:r>
          </a:p>
          <a:p>
            <a:pPr marL="1257300" lvl="2" indent="-342900">
              <a:buFont typeface="Wingdings" pitchFamily="2" charset="2"/>
              <a:buChar char="§"/>
            </a:pPr>
            <a:r>
              <a:rPr lang="en-US" sz="2000" dirty="0" smtClean="0">
                <a:latin typeface="+mn-lt"/>
              </a:rPr>
              <a:t>Primary Care</a:t>
            </a:r>
          </a:p>
          <a:p>
            <a:pPr marL="1257300" lvl="2" indent="-342900">
              <a:buFont typeface="Wingdings" pitchFamily="2" charset="2"/>
              <a:buChar char="§"/>
            </a:pPr>
            <a:r>
              <a:rPr lang="en-US" sz="2000" dirty="0" smtClean="0">
                <a:latin typeface="+mn-lt"/>
              </a:rPr>
              <a:t>Specialty</a:t>
            </a:r>
          </a:p>
          <a:p>
            <a:pPr marL="1257300" lvl="2" indent="-342900">
              <a:buFont typeface="Wingdings" pitchFamily="2" charset="2"/>
              <a:buChar char="§"/>
            </a:pPr>
            <a:r>
              <a:rPr lang="en-US" sz="2000" dirty="0" smtClean="0">
                <a:latin typeface="+mn-lt"/>
              </a:rPr>
              <a:t>Mental Health</a:t>
            </a:r>
          </a:p>
          <a:p>
            <a:pPr marL="800100" lvl="1" indent="-342900">
              <a:buFont typeface="Wingdings" pitchFamily="2" charset="2"/>
              <a:buChar char="§"/>
            </a:pPr>
            <a:r>
              <a:rPr lang="en-US" sz="2000" dirty="0" smtClean="0">
                <a:latin typeface="+mn-lt"/>
              </a:rPr>
              <a:t>Pharmacy</a:t>
            </a:r>
            <a:endParaRPr lang="en-US" sz="2000" dirty="0">
              <a:latin typeface="+mn-lt"/>
            </a:endParaRPr>
          </a:p>
        </p:txBody>
      </p:sp>
      <p:sp>
        <p:nvSpPr>
          <p:cNvPr id="6" name="TextBox 5"/>
          <p:cNvSpPr txBox="1"/>
          <p:nvPr/>
        </p:nvSpPr>
        <p:spPr>
          <a:xfrm>
            <a:off x="4419600" y="2895600"/>
            <a:ext cx="3810000" cy="3754874"/>
          </a:xfrm>
          <a:prstGeom prst="rect">
            <a:avLst/>
          </a:prstGeom>
          <a:noFill/>
        </p:spPr>
        <p:txBody>
          <a:bodyPr wrap="square" rtlCol="0">
            <a:spAutoFit/>
          </a:bodyPr>
          <a:lstStyle/>
          <a:p>
            <a:pPr marL="285750" indent="-285750">
              <a:buFont typeface="Wingdings" pitchFamily="2" charset="2"/>
              <a:buChar char="Ø"/>
            </a:pPr>
            <a:r>
              <a:rPr lang="en-US" sz="2000" b="1" u="sng" dirty="0" smtClean="0">
                <a:latin typeface="+mn-lt"/>
              </a:rPr>
              <a:t>Jamaica Plain Campus</a:t>
            </a:r>
          </a:p>
          <a:p>
            <a:pPr marL="742950" lvl="1" indent="-285750">
              <a:buFont typeface="Wingdings" pitchFamily="2" charset="2"/>
              <a:buChar char="§"/>
            </a:pPr>
            <a:r>
              <a:rPr lang="en-US" sz="2000" dirty="0" smtClean="0">
                <a:latin typeface="+mn-lt"/>
              </a:rPr>
              <a:t>Urgent Care</a:t>
            </a:r>
          </a:p>
          <a:p>
            <a:pPr marL="742950" lvl="1" indent="-285750">
              <a:buFont typeface="Wingdings" pitchFamily="2" charset="2"/>
              <a:buChar char="§"/>
            </a:pPr>
            <a:r>
              <a:rPr lang="en-US" sz="2000" dirty="0" smtClean="0">
                <a:latin typeface="+mn-lt"/>
              </a:rPr>
              <a:t>Outpatient Clinics</a:t>
            </a:r>
          </a:p>
          <a:p>
            <a:pPr marL="1200150" lvl="2" indent="-285750">
              <a:buFont typeface="Wingdings" pitchFamily="2" charset="2"/>
              <a:buChar char="§"/>
            </a:pPr>
            <a:r>
              <a:rPr lang="en-US" sz="2000" dirty="0" smtClean="0">
                <a:latin typeface="+mn-lt"/>
              </a:rPr>
              <a:t>Primary Care</a:t>
            </a:r>
          </a:p>
          <a:p>
            <a:pPr marL="1200150" lvl="2" indent="-285750">
              <a:buFont typeface="Wingdings" pitchFamily="2" charset="2"/>
              <a:buChar char="§"/>
            </a:pPr>
            <a:r>
              <a:rPr lang="en-US" sz="2000" dirty="0" smtClean="0">
                <a:latin typeface="+mn-lt"/>
              </a:rPr>
              <a:t>Specialty</a:t>
            </a:r>
          </a:p>
          <a:p>
            <a:pPr marL="1200150" lvl="2" indent="-285750">
              <a:buFont typeface="Wingdings" pitchFamily="2" charset="2"/>
              <a:buChar char="§"/>
            </a:pPr>
            <a:r>
              <a:rPr lang="en-US" sz="2000" dirty="0" smtClean="0">
                <a:latin typeface="+mn-lt"/>
              </a:rPr>
              <a:t>Mental Health</a:t>
            </a:r>
          </a:p>
          <a:p>
            <a:pPr marL="1200150" lvl="2" indent="-285750">
              <a:buFont typeface="Wingdings" pitchFamily="2" charset="2"/>
              <a:buChar char="§"/>
            </a:pPr>
            <a:r>
              <a:rPr lang="en-US" sz="2000" dirty="0" smtClean="0">
                <a:latin typeface="+mn-lt"/>
              </a:rPr>
              <a:t>Dental</a:t>
            </a:r>
          </a:p>
          <a:p>
            <a:pPr marL="742950" lvl="1" indent="-285750">
              <a:buFont typeface="Wingdings" pitchFamily="2" charset="2"/>
              <a:buChar char="§"/>
            </a:pPr>
            <a:r>
              <a:rPr lang="en-US" sz="2000" dirty="0" smtClean="0">
                <a:latin typeface="+mn-lt"/>
              </a:rPr>
              <a:t>Pharmacy</a:t>
            </a:r>
          </a:p>
          <a:p>
            <a:pPr marL="742950" lvl="1" indent="-285750">
              <a:buFont typeface="Wingdings" pitchFamily="2" charset="2"/>
              <a:buChar char="§"/>
            </a:pPr>
            <a:r>
              <a:rPr lang="en-US" sz="2000" dirty="0" smtClean="0">
                <a:latin typeface="+mn-lt"/>
              </a:rPr>
              <a:t>Radiology (MRI/CT Scan)</a:t>
            </a:r>
          </a:p>
          <a:p>
            <a:pPr marL="742950" lvl="1" indent="-285750">
              <a:buFont typeface="Wingdings" pitchFamily="2" charset="2"/>
              <a:buChar char="§"/>
            </a:pPr>
            <a:r>
              <a:rPr lang="en-US" sz="2000" dirty="0" smtClean="0">
                <a:latin typeface="+mn-lt"/>
              </a:rPr>
              <a:t>Laboratory</a:t>
            </a:r>
            <a:endParaRPr lang="en-US" dirty="0" smtClean="0">
              <a:solidFill>
                <a:srgbClr val="FF0000"/>
              </a:solidFill>
            </a:endParaRPr>
          </a:p>
          <a:p>
            <a:pPr lvl="1"/>
            <a:endParaRPr lang="en-US" dirty="0" smtClean="0">
              <a:solidFill>
                <a:srgbClr val="FF0000"/>
              </a:solidFill>
            </a:endParaRPr>
          </a:p>
          <a:p>
            <a:pPr marL="742950" lvl="1" indent="-285750">
              <a:buFont typeface="Wingdings" pitchFamily="2" charset="2"/>
              <a:buChar char="§"/>
            </a:pPr>
            <a:endParaRPr lang="en-US" sz="20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The VA Boston Healthcare System </a:t>
            </a:r>
            <a:br>
              <a:rPr lang="en-US" dirty="0"/>
            </a:br>
            <a:r>
              <a:rPr lang="en-US" dirty="0"/>
              <a:t>- </a:t>
            </a:r>
            <a:r>
              <a:rPr lang="en-US" dirty="0" smtClean="0"/>
              <a:t>Locations -</a:t>
            </a:r>
            <a:endParaRPr lang="en-US" dirty="0"/>
          </a:p>
        </p:txBody>
      </p:sp>
      <p:sp>
        <p:nvSpPr>
          <p:cNvPr id="3" name="Content Placeholder 2"/>
          <p:cNvSpPr>
            <a:spLocks noGrp="1"/>
          </p:cNvSpPr>
          <p:nvPr>
            <p:ph sz="quarter" idx="10"/>
          </p:nvPr>
        </p:nvSpPr>
        <p:spPr>
          <a:xfrm>
            <a:off x="457200" y="1752600"/>
            <a:ext cx="4038600" cy="4572000"/>
          </a:xfrm>
        </p:spPr>
        <p:txBody>
          <a:bodyPr/>
          <a:lstStyle/>
          <a:p>
            <a:pPr lvl="1">
              <a:buFont typeface="Wingdings" pitchFamily="2" charset="2"/>
              <a:buChar char="Ø"/>
            </a:pPr>
            <a:r>
              <a:rPr lang="en-US" sz="1800" b="1" u="sng" dirty="0" smtClean="0"/>
              <a:t>Brockton Campus</a:t>
            </a:r>
          </a:p>
          <a:p>
            <a:pPr lvl="2">
              <a:buFont typeface="Wingdings" pitchFamily="2" charset="2"/>
              <a:buChar char="§"/>
            </a:pPr>
            <a:r>
              <a:rPr lang="en-US" sz="1800" dirty="0" smtClean="0"/>
              <a:t>Urgent Care</a:t>
            </a:r>
          </a:p>
          <a:p>
            <a:pPr lvl="2">
              <a:buFont typeface="Wingdings" pitchFamily="2" charset="2"/>
              <a:buChar char="§"/>
            </a:pPr>
            <a:r>
              <a:rPr lang="en-US" sz="1800" dirty="0" smtClean="0"/>
              <a:t>Outpatient Clinics</a:t>
            </a:r>
          </a:p>
          <a:p>
            <a:pPr lvl="3">
              <a:buFont typeface="Wingdings" pitchFamily="2" charset="2"/>
              <a:buChar char="§"/>
            </a:pPr>
            <a:r>
              <a:rPr lang="en-US" sz="1800" dirty="0" smtClean="0"/>
              <a:t>Primary Care</a:t>
            </a:r>
          </a:p>
          <a:p>
            <a:pPr lvl="3">
              <a:buFont typeface="Wingdings" pitchFamily="2" charset="2"/>
              <a:buChar char="§"/>
            </a:pPr>
            <a:r>
              <a:rPr lang="en-US" sz="1800" dirty="0" smtClean="0"/>
              <a:t>Specialty</a:t>
            </a:r>
          </a:p>
          <a:p>
            <a:pPr lvl="3">
              <a:buFont typeface="Wingdings" pitchFamily="2" charset="2"/>
              <a:buChar char="§"/>
            </a:pPr>
            <a:r>
              <a:rPr lang="en-US" sz="1800" dirty="0" smtClean="0"/>
              <a:t>Mental Health</a:t>
            </a:r>
          </a:p>
          <a:p>
            <a:pPr lvl="3">
              <a:buFont typeface="Wingdings" pitchFamily="2" charset="2"/>
              <a:buChar char="§"/>
            </a:pPr>
            <a:r>
              <a:rPr lang="en-US" sz="1800" dirty="0" smtClean="0"/>
              <a:t>Dental</a:t>
            </a:r>
          </a:p>
          <a:p>
            <a:pPr lvl="2">
              <a:buFont typeface="Wingdings" pitchFamily="2" charset="2"/>
              <a:buChar char="§"/>
            </a:pPr>
            <a:r>
              <a:rPr lang="en-US" sz="1800" dirty="0" smtClean="0"/>
              <a:t>Pharmacy</a:t>
            </a:r>
          </a:p>
          <a:p>
            <a:pPr lvl="2">
              <a:buFont typeface="Wingdings" pitchFamily="2" charset="2"/>
              <a:buChar char="§"/>
            </a:pPr>
            <a:r>
              <a:rPr lang="en-US" sz="1800" dirty="0" smtClean="0"/>
              <a:t>Community Living Center </a:t>
            </a:r>
          </a:p>
          <a:p>
            <a:pPr lvl="3">
              <a:buFont typeface="Wingdings" pitchFamily="2" charset="2"/>
              <a:buChar char="§"/>
            </a:pPr>
            <a:r>
              <a:rPr lang="en-US" sz="1800" dirty="0" smtClean="0"/>
              <a:t>Rehabilitation</a:t>
            </a:r>
          </a:p>
          <a:p>
            <a:pPr lvl="3">
              <a:buFont typeface="Wingdings" pitchFamily="2" charset="2"/>
              <a:buChar char="§"/>
            </a:pPr>
            <a:r>
              <a:rPr lang="en-US" sz="1800" dirty="0" smtClean="0"/>
              <a:t>Inpatient Respite</a:t>
            </a:r>
          </a:p>
          <a:p>
            <a:pPr lvl="3">
              <a:buFont typeface="Wingdings" pitchFamily="2" charset="2"/>
              <a:buChar char="§"/>
            </a:pPr>
            <a:r>
              <a:rPr lang="en-US" sz="1800" dirty="0" smtClean="0"/>
              <a:t>Inpatient Hospice</a:t>
            </a:r>
          </a:p>
          <a:p>
            <a:pPr lvl="2">
              <a:buFont typeface="Wingdings" pitchFamily="2" charset="2"/>
              <a:buChar char="§"/>
            </a:pPr>
            <a:r>
              <a:rPr lang="en-US" sz="1800" dirty="0" smtClean="0"/>
              <a:t>Inpatient Psychiatry</a:t>
            </a:r>
          </a:p>
          <a:p>
            <a:pPr lvl="2">
              <a:buFont typeface="Wingdings" pitchFamily="2" charset="2"/>
              <a:buChar char="§"/>
            </a:pPr>
            <a:r>
              <a:rPr lang="en-US" sz="1800" dirty="0" smtClean="0"/>
              <a:t>Spinal Cord Injury Unit</a:t>
            </a:r>
            <a:endParaRPr lang="en-US" sz="1800" dirty="0"/>
          </a:p>
        </p:txBody>
      </p:sp>
      <p:sp>
        <p:nvSpPr>
          <p:cNvPr id="4" name="TextBox 3"/>
          <p:cNvSpPr txBox="1"/>
          <p:nvPr/>
        </p:nvSpPr>
        <p:spPr>
          <a:xfrm>
            <a:off x="4588397" y="1785515"/>
            <a:ext cx="4191000" cy="3385542"/>
          </a:xfrm>
          <a:prstGeom prst="rect">
            <a:avLst/>
          </a:prstGeom>
          <a:noFill/>
        </p:spPr>
        <p:txBody>
          <a:bodyPr wrap="square" rtlCol="0">
            <a:spAutoFit/>
          </a:bodyPr>
          <a:lstStyle/>
          <a:p>
            <a:pPr marL="285750" indent="-285750">
              <a:buFont typeface="Wingdings" pitchFamily="2" charset="2"/>
              <a:buChar char="Ø"/>
            </a:pPr>
            <a:r>
              <a:rPr lang="en-US" b="1" u="sng" dirty="0" smtClean="0">
                <a:latin typeface="+mn-lt"/>
              </a:rPr>
              <a:t>Causeway Street CBOC</a:t>
            </a:r>
          </a:p>
          <a:p>
            <a:pPr marL="742950" lvl="1" indent="-285750">
              <a:buFont typeface="Wingdings" pitchFamily="2" charset="2"/>
              <a:buChar char="§"/>
            </a:pPr>
            <a:r>
              <a:rPr lang="en-US" dirty="0" smtClean="0">
                <a:latin typeface="+mn-lt"/>
              </a:rPr>
              <a:t>Primary Care</a:t>
            </a:r>
          </a:p>
          <a:p>
            <a:pPr marL="742950" lvl="1" indent="-285750">
              <a:buFont typeface="Wingdings" pitchFamily="2" charset="2"/>
              <a:buChar char="§"/>
            </a:pPr>
            <a:r>
              <a:rPr lang="en-US" dirty="0" smtClean="0">
                <a:latin typeface="+mn-lt"/>
              </a:rPr>
              <a:t>Mental Health</a:t>
            </a:r>
          </a:p>
          <a:p>
            <a:pPr marL="742950" lvl="1" indent="-285750">
              <a:buFont typeface="Wingdings" pitchFamily="2" charset="2"/>
              <a:buChar char="§"/>
            </a:pPr>
            <a:r>
              <a:rPr lang="en-US" dirty="0" smtClean="0">
                <a:latin typeface="+mn-lt"/>
              </a:rPr>
              <a:t>Optometry</a:t>
            </a:r>
          </a:p>
          <a:p>
            <a:pPr marL="742950" lvl="1" indent="-285750">
              <a:buFont typeface="Wingdings" pitchFamily="2" charset="2"/>
              <a:buChar char="§"/>
            </a:pPr>
            <a:r>
              <a:rPr lang="en-US" dirty="0" smtClean="0">
                <a:latin typeface="+mn-lt"/>
              </a:rPr>
              <a:t>Pharmacy</a:t>
            </a:r>
          </a:p>
          <a:p>
            <a:pPr marL="742950" lvl="1" indent="-285750">
              <a:buFont typeface="Wingdings" pitchFamily="2" charset="2"/>
              <a:buChar char="§"/>
            </a:pPr>
            <a:r>
              <a:rPr lang="en-US" dirty="0" smtClean="0">
                <a:latin typeface="+mn-lt"/>
              </a:rPr>
              <a:t>Podiatry</a:t>
            </a:r>
          </a:p>
          <a:p>
            <a:pPr marL="742950" lvl="1" indent="-285750">
              <a:buFont typeface="Wingdings" pitchFamily="2" charset="2"/>
              <a:buChar char="§"/>
            </a:pPr>
            <a:r>
              <a:rPr lang="en-US" dirty="0" smtClean="0">
                <a:latin typeface="+mn-lt"/>
              </a:rPr>
              <a:t>Laboratory Blood Draws</a:t>
            </a:r>
          </a:p>
          <a:p>
            <a:pPr marL="742950" lvl="1" indent="-285750">
              <a:buFont typeface="Wingdings" pitchFamily="2" charset="2"/>
              <a:buChar char="§"/>
            </a:pPr>
            <a:r>
              <a:rPr lang="en-US" dirty="0" smtClean="0">
                <a:latin typeface="+mn-lt"/>
              </a:rPr>
              <a:t>Homeless Clinic (HPACT)</a:t>
            </a:r>
          </a:p>
          <a:p>
            <a:pPr marL="742950" lvl="1" indent="-285750">
              <a:buFont typeface="Wingdings" pitchFamily="2" charset="2"/>
              <a:buChar char="§"/>
            </a:pPr>
            <a:r>
              <a:rPr lang="en-US" dirty="0" smtClean="0">
                <a:latin typeface="+mn-lt"/>
              </a:rPr>
              <a:t>Nutrition</a:t>
            </a:r>
          </a:p>
          <a:p>
            <a:pPr marL="742950" lvl="1" indent="-285750">
              <a:buFont typeface="Wingdings" pitchFamily="2" charset="2"/>
              <a:buChar char="§"/>
            </a:pPr>
            <a:r>
              <a:rPr lang="en-US" dirty="0" smtClean="0">
                <a:latin typeface="+mn-lt"/>
              </a:rPr>
              <a:t>Rheumatology</a:t>
            </a:r>
          </a:p>
          <a:p>
            <a:pPr marL="742950" lvl="1" indent="-285750">
              <a:buFont typeface="Wingdings" pitchFamily="2" charset="2"/>
              <a:buChar char="§"/>
            </a:pPr>
            <a:endParaRPr lang="en-US" dirty="0" smtClean="0">
              <a:latin typeface="+mn-lt"/>
            </a:endParaRPr>
          </a:p>
          <a:p>
            <a:endParaRPr lang="en-US" sz="1600" dirty="0">
              <a:latin typeface="+mn-lt"/>
            </a:endParaRPr>
          </a:p>
        </p:txBody>
      </p:sp>
      <p:sp>
        <p:nvSpPr>
          <p:cNvPr id="5" name="TextBox 4"/>
          <p:cNvSpPr txBox="1"/>
          <p:nvPr/>
        </p:nvSpPr>
        <p:spPr>
          <a:xfrm>
            <a:off x="4572000" y="4648200"/>
            <a:ext cx="3717402" cy="1754326"/>
          </a:xfrm>
          <a:prstGeom prst="rect">
            <a:avLst/>
          </a:prstGeom>
          <a:noFill/>
        </p:spPr>
        <p:txBody>
          <a:bodyPr wrap="square" rtlCol="0">
            <a:spAutoFit/>
          </a:bodyPr>
          <a:lstStyle/>
          <a:p>
            <a:pPr marL="285750" indent="-285750">
              <a:buFont typeface="Wingdings" pitchFamily="2" charset="2"/>
              <a:buChar char="Ø"/>
            </a:pPr>
            <a:r>
              <a:rPr lang="en-US" b="1" u="sng" dirty="0" smtClean="0">
                <a:latin typeface="+mn-lt"/>
              </a:rPr>
              <a:t>Framingham CBOC</a:t>
            </a:r>
          </a:p>
          <a:p>
            <a:pPr marL="742950" lvl="1" indent="-285750">
              <a:buFont typeface="Wingdings" pitchFamily="2" charset="2"/>
              <a:buChar char="§"/>
            </a:pPr>
            <a:r>
              <a:rPr lang="en-US" dirty="0" smtClean="0">
                <a:latin typeface="+mn-lt"/>
              </a:rPr>
              <a:t>Primary Care</a:t>
            </a:r>
          </a:p>
          <a:p>
            <a:pPr marL="742950" lvl="1" indent="-285750">
              <a:buFont typeface="Wingdings" pitchFamily="2" charset="2"/>
              <a:buChar char="§"/>
            </a:pPr>
            <a:r>
              <a:rPr lang="en-US" dirty="0" smtClean="0">
                <a:latin typeface="+mn-lt"/>
              </a:rPr>
              <a:t>Mental Health</a:t>
            </a:r>
          </a:p>
          <a:p>
            <a:pPr marL="742950" lvl="1" indent="-285750">
              <a:buFont typeface="Wingdings" pitchFamily="2" charset="2"/>
              <a:buChar char="§"/>
            </a:pPr>
            <a:r>
              <a:rPr lang="en-US" dirty="0" smtClean="0">
                <a:latin typeface="+mn-lt"/>
              </a:rPr>
              <a:t>Laboratory Blood Draws</a:t>
            </a:r>
          </a:p>
          <a:p>
            <a:pPr marL="742950" lvl="1" indent="-285750">
              <a:buFont typeface="Wingdings" pitchFamily="2" charset="2"/>
              <a:buChar char="§"/>
            </a:pPr>
            <a:r>
              <a:rPr lang="en-US" dirty="0" smtClean="0">
                <a:latin typeface="+mn-lt"/>
              </a:rPr>
              <a:t>Women’s Health</a:t>
            </a:r>
          </a:p>
          <a:p>
            <a:pPr marL="742950" lvl="1" indent="-285750">
              <a:buFont typeface="Wingdings" pitchFamily="2" charset="2"/>
              <a:buChar char="§"/>
            </a:pPr>
            <a:r>
              <a:rPr lang="en-US" dirty="0" smtClean="0">
                <a:latin typeface="+mn-lt"/>
              </a:rPr>
              <a:t>Rheumatology</a:t>
            </a:r>
            <a:endParaRPr lang="en-US" dirty="0">
              <a:latin typeface="+mn-lt"/>
            </a:endParaRPr>
          </a:p>
        </p:txBody>
      </p:sp>
    </p:spTree>
    <p:extLst>
      <p:ext uri="{BB962C8B-B14F-4D97-AF65-F5344CB8AC3E}">
        <p14:creationId xmlns="" xmlns:p14="http://schemas.microsoft.com/office/powerpoint/2010/main" val="4212495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The VA Boston Healthcare System </a:t>
            </a:r>
            <a:br>
              <a:rPr lang="en-US" dirty="0"/>
            </a:br>
            <a:r>
              <a:rPr lang="en-US" dirty="0"/>
              <a:t>- </a:t>
            </a:r>
            <a:r>
              <a:rPr lang="en-US" dirty="0" smtClean="0"/>
              <a:t>Locations -</a:t>
            </a:r>
            <a:endParaRPr lang="en-US" dirty="0"/>
          </a:p>
        </p:txBody>
      </p:sp>
      <p:sp>
        <p:nvSpPr>
          <p:cNvPr id="3" name="Content Placeholder 2"/>
          <p:cNvSpPr>
            <a:spLocks noGrp="1"/>
          </p:cNvSpPr>
          <p:nvPr>
            <p:ph sz="quarter" idx="10"/>
          </p:nvPr>
        </p:nvSpPr>
        <p:spPr>
          <a:xfrm>
            <a:off x="457200" y="1752600"/>
            <a:ext cx="4038600" cy="4419600"/>
          </a:xfrm>
        </p:spPr>
        <p:txBody>
          <a:bodyPr/>
          <a:lstStyle/>
          <a:p>
            <a:pPr lvl="1">
              <a:buFont typeface="Wingdings" pitchFamily="2" charset="2"/>
              <a:buChar char="Ø"/>
            </a:pPr>
            <a:r>
              <a:rPr lang="en-US" sz="1800" b="1" u="sng" dirty="0" smtClean="0"/>
              <a:t>Lowell CBOC</a:t>
            </a:r>
          </a:p>
          <a:p>
            <a:pPr lvl="2">
              <a:buFont typeface="Wingdings" pitchFamily="2" charset="2"/>
              <a:buChar char="§"/>
            </a:pPr>
            <a:r>
              <a:rPr lang="en-US" sz="1800" dirty="0" smtClean="0"/>
              <a:t>Primary Care</a:t>
            </a:r>
          </a:p>
          <a:p>
            <a:pPr lvl="2">
              <a:buFont typeface="Wingdings" pitchFamily="2" charset="2"/>
              <a:buChar char="§"/>
            </a:pPr>
            <a:r>
              <a:rPr lang="en-US" sz="1800" smtClean="0"/>
              <a:t>Pharmacy</a:t>
            </a:r>
            <a:endParaRPr lang="en-US" sz="1800" dirty="0" smtClean="0"/>
          </a:p>
          <a:p>
            <a:pPr lvl="2">
              <a:buFont typeface="Wingdings" pitchFamily="2" charset="2"/>
              <a:buChar char="§"/>
            </a:pPr>
            <a:r>
              <a:rPr lang="en-US" sz="1800" dirty="0" smtClean="0"/>
              <a:t>Mental Health</a:t>
            </a:r>
          </a:p>
          <a:p>
            <a:pPr lvl="2">
              <a:buFont typeface="Wingdings" pitchFamily="2" charset="2"/>
              <a:buChar char="§"/>
            </a:pPr>
            <a:r>
              <a:rPr lang="en-US" sz="1800" dirty="0" smtClean="0"/>
              <a:t>Optometry</a:t>
            </a:r>
          </a:p>
          <a:p>
            <a:pPr lvl="2">
              <a:buFont typeface="Wingdings" pitchFamily="2" charset="2"/>
              <a:buChar char="§"/>
            </a:pPr>
            <a:r>
              <a:rPr lang="en-US" sz="1800" dirty="0" smtClean="0"/>
              <a:t>Neurology</a:t>
            </a:r>
          </a:p>
          <a:p>
            <a:pPr lvl="2">
              <a:buFont typeface="Wingdings" pitchFamily="2" charset="2"/>
              <a:buChar char="§"/>
            </a:pPr>
            <a:r>
              <a:rPr lang="en-US" sz="1800" dirty="0" smtClean="0"/>
              <a:t>Laboratory Blood Draws</a:t>
            </a:r>
          </a:p>
          <a:p>
            <a:pPr lvl="2">
              <a:buFont typeface="Wingdings" pitchFamily="2" charset="2"/>
              <a:buChar char="§"/>
            </a:pPr>
            <a:r>
              <a:rPr lang="en-US" sz="1800" dirty="0" smtClean="0"/>
              <a:t>Women’s Health</a:t>
            </a:r>
          </a:p>
          <a:p>
            <a:pPr lvl="2">
              <a:buFont typeface="Wingdings" pitchFamily="2" charset="2"/>
              <a:buChar char="§"/>
            </a:pPr>
            <a:r>
              <a:rPr lang="en-US" sz="1800" dirty="0" smtClean="0"/>
              <a:t>Radiology</a:t>
            </a:r>
          </a:p>
          <a:p>
            <a:pPr lvl="2">
              <a:buFont typeface="Wingdings" pitchFamily="2" charset="2"/>
              <a:buChar char="§"/>
            </a:pPr>
            <a:r>
              <a:rPr lang="en-US" sz="1800" dirty="0" smtClean="0"/>
              <a:t>Physical Therapy</a:t>
            </a:r>
          </a:p>
          <a:p>
            <a:pPr lvl="2">
              <a:buFont typeface="Wingdings" pitchFamily="2" charset="2"/>
              <a:buChar char="§"/>
            </a:pPr>
            <a:r>
              <a:rPr lang="en-US" sz="1800" dirty="0" smtClean="0"/>
              <a:t>Nutrition Counseling</a:t>
            </a:r>
            <a:endParaRPr lang="en-US" sz="1800" dirty="0"/>
          </a:p>
        </p:txBody>
      </p:sp>
      <p:sp>
        <p:nvSpPr>
          <p:cNvPr id="4" name="TextBox 3"/>
          <p:cNvSpPr txBox="1"/>
          <p:nvPr/>
        </p:nvSpPr>
        <p:spPr>
          <a:xfrm>
            <a:off x="4588397" y="1785515"/>
            <a:ext cx="4191000" cy="892552"/>
          </a:xfrm>
          <a:prstGeom prst="rect">
            <a:avLst/>
          </a:prstGeom>
          <a:noFill/>
        </p:spPr>
        <p:txBody>
          <a:bodyPr wrap="square" rtlCol="0">
            <a:spAutoFit/>
          </a:bodyPr>
          <a:lstStyle/>
          <a:p>
            <a:pPr marL="285750" indent="-285750">
              <a:buFont typeface="Wingdings" pitchFamily="2" charset="2"/>
              <a:buChar char="Ø"/>
            </a:pPr>
            <a:r>
              <a:rPr lang="en-US" b="1" u="sng" dirty="0" smtClean="0">
                <a:latin typeface="+mn-lt"/>
              </a:rPr>
              <a:t>Plymouth CBOC</a:t>
            </a:r>
          </a:p>
          <a:p>
            <a:pPr marL="742950" lvl="1" indent="-285750">
              <a:buFont typeface="Wingdings" pitchFamily="2" charset="2"/>
              <a:buChar char="§"/>
            </a:pPr>
            <a:r>
              <a:rPr lang="en-US" dirty="0" smtClean="0">
                <a:latin typeface="+mn-lt"/>
              </a:rPr>
              <a:t>Primary Care</a:t>
            </a:r>
          </a:p>
          <a:p>
            <a:endParaRPr lang="en-US" sz="1600" dirty="0">
              <a:latin typeface="+mn-lt"/>
            </a:endParaRPr>
          </a:p>
        </p:txBody>
      </p:sp>
      <p:sp>
        <p:nvSpPr>
          <p:cNvPr id="5" name="TextBox 4"/>
          <p:cNvSpPr txBox="1"/>
          <p:nvPr/>
        </p:nvSpPr>
        <p:spPr>
          <a:xfrm>
            <a:off x="4588398" y="2678067"/>
            <a:ext cx="3717402" cy="1200329"/>
          </a:xfrm>
          <a:prstGeom prst="rect">
            <a:avLst/>
          </a:prstGeom>
          <a:noFill/>
        </p:spPr>
        <p:txBody>
          <a:bodyPr wrap="square" rtlCol="0">
            <a:spAutoFit/>
          </a:bodyPr>
          <a:lstStyle/>
          <a:p>
            <a:pPr marL="285750" indent="-285750">
              <a:buFont typeface="Wingdings" pitchFamily="2" charset="2"/>
              <a:buChar char="Ø"/>
            </a:pPr>
            <a:r>
              <a:rPr lang="en-US" b="1" u="sng" dirty="0" smtClean="0">
                <a:latin typeface="+mn-lt"/>
              </a:rPr>
              <a:t>Quincy CBOC</a:t>
            </a:r>
          </a:p>
          <a:p>
            <a:pPr marL="742950" lvl="1" indent="-285750">
              <a:buFont typeface="Wingdings" pitchFamily="2" charset="2"/>
              <a:buChar char="§"/>
            </a:pPr>
            <a:r>
              <a:rPr lang="en-US" dirty="0" smtClean="0">
                <a:latin typeface="+mn-lt"/>
              </a:rPr>
              <a:t>Primary Care</a:t>
            </a:r>
          </a:p>
          <a:p>
            <a:pPr marL="742950" lvl="1" indent="-285750">
              <a:buFont typeface="Wingdings" pitchFamily="2" charset="2"/>
              <a:buChar char="§"/>
            </a:pPr>
            <a:r>
              <a:rPr lang="en-US" dirty="0" smtClean="0">
                <a:latin typeface="+mn-lt"/>
              </a:rPr>
              <a:t>Women’s Health</a:t>
            </a:r>
          </a:p>
          <a:p>
            <a:pPr marL="742950" lvl="1" indent="-285750">
              <a:buFont typeface="Wingdings" pitchFamily="2" charset="2"/>
              <a:buChar char="§"/>
            </a:pPr>
            <a:r>
              <a:rPr lang="en-US" dirty="0" smtClean="0">
                <a:latin typeface="+mn-lt"/>
              </a:rPr>
              <a:t>Laboratory Blood Draws</a:t>
            </a:r>
            <a:endParaRPr lang="en-US" dirty="0">
              <a:latin typeface="+mn-lt"/>
            </a:endParaRPr>
          </a:p>
        </p:txBody>
      </p:sp>
    </p:spTree>
    <p:extLst>
      <p:ext uri="{BB962C8B-B14F-4D97-AF65-F5344CB8AC3E}">
        <p14:creationId xmlns="" xmlns:p14="http://schemas.microsoft.com/office/powerpoint/2010/main" val="250093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40D7ACC1BF7E44C8C037FB2C1F56808" ma:contentTypeVersion="0" ma:contentTypeDescription="Create a new document." ma:contentTypeScope="" ma:versionID="45caecfa3374ac40f965f09348c4778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8E91698-E669-4A35-8F25-B0A1C64DD2F6}"/>
</file>

<file path=customXml/itemProps2.xml><?xml version="1.0" encoding="utf-8"?>
<ds:datastoreItem xmlns:ds="http://schemas.openxmlformats.org/officeDocument/2006/customXml" ds:itemID="{6206A597-5E16-47D4-9A74-3B96EA6F8F93}"/>
</file>

<file path=customXml/itemProps3.xml><?xml version="1.0" encoding="utf-8"?>
<ds:datastoreItem xmlns:ds="http://schemas.openxmlformats.org/officeDocument/2006/customXml" ds:itemID="{19382D9E-116B-49C5-9C02-DFDB76571992}"/>
</file>

<file path=customXml/itemProps4.xml><?xml version="1.0" encoding="utf-8"?>
<ds:datastoreItem xmlns:ds="http://schemas.openxmlformats.org/officeDocument/2006/customXml" ds:itemID="{BB59C144-595F-4D70-A919-347B526554A4}"/>
</file>

<file path=docProps/app.xml><?xml version="1.0" encoding="utf-8"?>
<Properties xmlns="http://schemas.openxmlformats.org/officeDocument/2006/extended-properties" xmlns:vt="http://schemas.openxmlformats.org/officeDocument/2006/docPropsVTypes">
  <TotalTime>2167</TotalTime>
  <Words>1133</Words>
  <Application>Microsoft Office PowerPoint</Application>
  <PresentationFormat>On-screen Show (4:3)</PresentationFormat>
  <Paragraphs>182</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“Serving Those Who Have Served”</vt:lpstr>
      <vt:lpstr>The VHA Mission</vt:lpstr>
      <vt:lpstr>Care Collaboration</vt:lpstr>
      <vt:lpstr>Care Collaboration</vt:lpstr>
      <vt:lpstr>What Do We Hope to Accomplish Today?</vt:lpstr>
      <vt:lpstr>About the Department of Veterans Affairs</vt:lpstr>
      <vt:lpstr>      The Boston VA Healthcare System Locations</vt:lpstr>
      <vt:lpstr>The VA Boston Healthcare System  - Locations -</vt:lpstr>
      <vt:lpstr>The VA Boston Healthcare System  - Locations -</vt:lpstr>
      <vt:lpstr>VA Boston Healthcare Services</vt:lpstr>
      <vt:lpstr>Who is Eligible for VHA Benefits?</vt:lpstr>
      <vt:lpstr>Co-Payments for VHA care</vt:lpstr>
      <vt:lpstr>How Do I Request VHA Medical Record</vt:lpstr>
      <vt:lpstr>Medications and Equipment</vt:lpstr>
      <vt:lpstr>How To Determine IF A Veteran May Be Transferred To The VA</vt:lpstr>
      <vt:lpstr>How To Determine IF A Veteran May Be Transferred To The VA II</vt:lpstr>
      <vt:lpstr>Patient Responsibilities</vt:lpstr>
      <vt:lpstr>Questions?</vt:lpstr>
    </vt:vector>
  </TitlesOfParts>
  <Company>Department of Veterans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TITLE</dc:title>
  <dc:creator>vhawrjleep</dc:creator>
  <cp:lastModifiedBy>vhabosghosel</cp:lastModifiedBy>
  <cp:revision>204</cp:revision>
  <cp:lastPrinted>2013-05-01T15:36:22Z</cp:lastPrinted>
  <dcterms:created xsi:type="dcterms:W3CDTF">2012-10-23T18:43:23Z</dcterms:created>
  <dcterms:modified xsi:type="dcterms:W3CDTF">2013-08-26T11:01:46Z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0x010100740D7ACC1BF7E44C8C037FB2C1F56808</vt:lpwstr>
  </property>
  <property fmtid="{D5CDD505-2E9C-101B-9397-08002B2CF9AE}" pid="4" name="Priority">
    <vt:lpwstr>0</vt:lpwstr>
  </property>
</Properties>
</file>