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34"/>
  </p:notesMasterIdLst>
  <p:handoutMasterIdLst>
    <p:handoutMasterId r:id="rId35"/>
  </p:handoutMasterIdLst>
  <p:sldIdLst>
    <p:sldId id="256" r:id="rId6"/>
    <p:sldId id="306" r:id="rId7"/>
    <p:sldId id="319" r:id="rId8"/>
    <p:sldId id="298" r:id="rId9"/>
    <p:sldId id="270" r:id="rId10"/>
    <p:sldId id="320" r:id="rId11"/>
    <p:sldId id="269" r:id="rId12"/>
    <p:sldId id="258" r:id="rId13"/>
    <p:sldId id="312" r:id="rId14"/>
    <p:sldId id="268" r:id="rId15"/>
    <p:sldId id="277" r:id="rId16"/>
    <p:sldId id="311" r:id="rId17"/>
    <p:sldId id="302" r:id="rId18"/>
    <p:sldId id="313" r:id="rId19"/>
    <p:sldId id="262" r:id="rId20"/>
    <p:sldId id="275" r:id="rId21"/>
    <p:sldId id="314" r:id="rId22"/>
    <p:sldId id="321" r:id="rId23"/>
    <p:sldId id="304" r:id="rId24"/>
    <p:sldId id="315" r:id="rId25"/>
    <p:sldId id="305" r:id="rId26"/>
    <p:sldId id="318" r:id="rId27"/>
    <p:sldId id="263" r:id="rId28"/>
    <p:sldId id="294" r:id="rId29"/>
    <p:sldId id="293" r:id="rId30"/>
    <p:sldId id="266" r:id="rId31"/>
    <p:sldId id="317" r:id="rId32"/>
    <p:sldId id="310" r:id="rId33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amela W Lee" initials="PWL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0" autoAdjust="0"/>
    <p:restoredTop sz="76353" autoAdjust="0"/>
  </p:normalViewPr>
  <p:slideViewPr>
    <p:cSldViewPr>
      <p:cViewPr varScale="1">
        <p:scale>
          <a:sx n="70" d="100"/>
          <a:sy n="70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A7957A-8352-4B43-B4C3-D5369A6FE57A}" type="datetimeFigureOut">
              <a:rPr lang="en-US" smtClean="0"/>
              <a:pPr/>
              <a:t>11/25/2013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E77DA9-ED96-4FDC-BA2E-0689A7B84C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6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5CDDE9A-7379-49ED-9ECD-12062A2F0421}" type="datetimeFigureOut">
              <a:rPr lang="en-US"/>
              <a:pPr>
                <a:defRPr/>
              </a:pPr>
              <a:t>11/25/2013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76DA25D-C111-4440-941B-1C909E148F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9396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6DA25D-C111-4440-941B-1C909E148F88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 eaLnBrk="1" hangingPunct="1">
              <a:buNone/>
              <a:defRPr/>
            </a:pPr>
            <a:r>
              <a:rPr lang="en-US" sz="1200" i="1" dirty="0" smtClean="0">
                <a:solidFill>
                  <a:srgbClr val="FF0000"/>
                </a:solidFill>
              </a:rPr>
              <a:t>Comments: There are different issues for outpatient providers vs. hospitalists/ED. Need 2 distinct presentations</a:t>
            </a:r>
          </a:p>
          <a:p>
            <a:pPr marL="0" indent="0" eaLnBrk="1" hangingPunct="1">
              <a:buNone/>
              <a:defRPr/>
            </a:pPr>
            <a:r>
              <a:rPr lang="en-US" sz="1200" i="1" dirty="0" smtClean="0">
                <a:solidFill>
                  <a:srgbClr val="FF0000"/>
                </a:solidFill>
              </a:rPr>
              <a:t>Reinforce idea of the POC at VA (i.e. case manager) who can best address these issues in a timely and appropriate way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6DA25D-C111-4440-941B-1C909E148F88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i="1" dirty="0" smtClean="0">
                <a:solidFill>
                  <a:srgbClr val="FF0000"/>
                </a:solidFill>
              </a:rPr>
              <a:t>stress VA is a health care system, not a pharmacy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6DA25D-C111-4440-941B-1C909E148F88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6DA25D-C111-4440-941B-1C909E148F88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Print is</a:t>
            </a:r>
            <a:r>
              <a:rPr lang="en-US" baseline="0" dirty="0" smtClean="0"/>
              <a:t> too small but may be useful as way to talk briefly about MHV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6DA25D-C111-4440-941B-1C909E148F88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/>
              <a:t>VEHU  Classes? </a:t>
            </a:r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/>
              <a:t>Clinical Training available to community?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6DA25D-C111-4440-941B-1C909E148F88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2086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Comment “When in doubt, call the case manager”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6DA25D-C111-4440-941B-1C909E148F88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Comment: Say, “we may not know all the answers but we will point you in the right direction”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6DA25D-C111-4440-941B-1C909E148F88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AD8E0EC-4BCB-410C-8D2D-7566A4D98730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Anticipating the return of many VETERANS </a:t>
            </a:r>
            <a:r>
              <a:rPr lang="en-US" baseline="0" dirty="0" smtClean="0"/>
              <a:t>to our communities, many of whom will get care in the community as well as at their local VHA.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Acknowledge that VA hasn’t always done a good job collaborating with community physicians and hospitals.</a:t>
            </a:r>
          </a:p>
          <a:p>
            <a:r>
              <a:rPr lang="en-US" baseline="0" dirty="0" smtClean="0"/>
              <a:t>We would like to open a conversation about how we can collaborate better to manage care for our shared Veteran patients.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6DA25D-C111-4440-941B-1C909E148F88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 smtClean="0"/>
              <a:t>Most of the attention</a:t>
            </a:r>
            <a:r>
              <a:rPr lang="en-US" baseline="0" dirty="0" smtClean="0"/>
              <a:t> currently goes to those involved with wars in Iraq and Afghanistan, but VA treats VETERANS of all ages and from all conflicts.</a:t>
            </a:r>
            <a:endParaRPr lang="en-US" dirty="0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AD8E0EC-4BCB-410C-8D2D-7566A4D98730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C8D9FAE-11B9-4352-9E77-1ED945229A54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  <a:p>
            <a:r>
              <a:rPr lang="en-US" dirty="0" smtClean="0"/>
              <a:t>Third leg on Federally Funded healthcare stool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C8D9FAE-11B9-4352-9E77-1ED945229A54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A41D17-5064-4220-A6A4-9F6BC1EFBF93}" type="slidenum">
              <a:rPr lang="en-US" smtClean="0">
                <a:ea typeface="ＭＳ Ｐゴシック"/>
                <a:cs typeface="ＭＳ Ｐゴシック"/>
              </a:rPr>
              <a:pPr>
                <a:defRPr/>
              </a:pPr>
              <a:t>7</a:t>
            </a:fld>
            <a:endParaRPr lang="en-US" dirty="0" smtClean="0">
              <a:ea typeface="ＭＳ Ｐゴシック"/>
              <a:cs typeface="ＭＳ Ｐゴシック"/>
            </a:endParaRPr>
          </a:p>
        </p:txBody>
      </p:sp>
      <p:sp>
        <p:nvSpPr>
          <p:cNvPr id="19459" name="Rectangle 7"/>
          <p:cNvSpPr txBox="1">
            <a:spLocks noGrp="1" noChangeArrowheads="1"/>
          </p:cNvSpPr>
          <p:nvPr/>
        </p:nvSpPr>
        <p:spPr bwMode="auto">
          <a:xfrm>
            <a:off x="3884613" y="8828352"/>
            <a:ext cx="2971800" cy="466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1" tIns="46586" rIns="93171" bIns="46586" anchor="b"/>
          <a:lstStyle/>
          <a:p>
            <a:pPr algn="r" defTabSz="930275"/>
            <a:fld id="{1CD99FC4-27AF-4652-BA22-AB6CFB4B08D9}" type="slidenum">
              <a:rPr lang="en-US" sz="1200"/>
              <a:pPr algn="r" defTabSz="930275"/>
              <a:t>7</a:t>
            </a:fld>
            <a:endParaRPr lang="en-US" sz="1200" dirty="0"/>
          </a:p>
        </p:txBody>
      </p:sp>
      <p:sp>
        <p:nvSpPr>
          <p:cNvPr id="194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417404"/>
            <a:ext cx="5486400" cy="4181766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lIns="93171" tIns="46586" rIns="93171" bIns="46586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 smtClean="0">
                <a:solidFill>
                  <a:srgbClr val="FF0000"/>
                </a:solidFill>
              </a:rPr>
              <a:t>Comment: Need to give explanation of what these things are…what is a Vet Center, etc.</a:t>
            </a:r>
          </a:p>
          <a:p>
            <a:pPr eaLnBrk="1" hangingPunct="1"/>
            <a:endParaRPr lang="en-US" sz="2000" dirty="0" smtClean="0">
              <a:latin typeface="Times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en-US" sz="2000" dirty="0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Each site puts in site-specific information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6DA25D-C111-4440-941B-1C909E148F88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>
              <a:latin typeface="Times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4B307EC-77BF-4796-91C0-4106D015B5C6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70F3F82-EE7B-4355-98AE-453D5CC31E54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ACAA27-5DE8-4E31-9084-5BDE83F0881C}" type="datetimeFigureOut">
              <a:rPr lang="en-US"/>
              <a:pPr>
                <a:defRPr/>
              </a:pPr>
              <a:t>11/25/2013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575696-E574-4812-8D96-D745C49587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5E7FC-9F9B-409E-B243-E5CA4A38FA2A}" type="datetimeFigureOut">
              <a:rPr lang="en-US"/>
              <a:pPr>
                <a:defRPr/>
              </a:pPr>
              <a:t>11/25/2013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571D6D-5430-4962-BC83-B29D3C2E4E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9E2BC3-97D1-475E-A02B-F01BEB716F99}" type="datetimeFigureOut">
              <a:rPr lang="en-US"/>
              <a:pPr>
                <a:defRPr/>
              </a:pPr>
              <a:t>11/25/2013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317AC1-9FDE-4E44-89E5-953F40236A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228600" y="2968625"/>
            <a:ext cx="8686800" cy="3127375"/>
          </a:xfrm>
          <a:prstGeom prst="rect">
            <a:avLst/>
          </a:prstGeom>
          <a:solidFill>
            <a:srgbClr val="0000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 l="6860" t="21928" r="2229" b="15596"/>
          <a:stretch>
            <a:fillRect/>
          </a:stretch>
        </p:blipFill>
        <p:spPr bwMode="auto">
          <a:xfrm>
            <a:off x="152400" y="2971800"/>
            <a:ext cx="87630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1148"/>
          <p:cNvGrpSpPr>
            <a:grpSpLocks/>
          </p:cNvGrpSpPr>
          <p:nvPr userDrawn="1"/>
        </p:nvGrpSpPr>
        <p:grpSpPr bwMode="auto">
          <a:xfrm>
            <a:off x="144463" y="2963863"/>
            <a:ext cx="8851900" cy="1258887"/>
            <a:chOff x="144360" y="2963862"/>
            <a:chExt cx="8851986" cy="1258887"/>
          </a:xfrm>
        </p:grpSpPr>
        <p:sp>
          <p:nvSpPr>
            <p:cNvPr id="7" name="5-Point Star 6"/>
            <p:cNvSpPr/>
            <p:nvPr userDrawn="1"/>
          </p:nvSpPr>
          <p:spPr>
            <a:xfrm>
              <a:off x="144360" y="2963862"/>
              <a:ext cx="195264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5-Point Star 7"/>
            <p:cNvSpPr/>
            <p:nvPr userDrawn="1"/>
          </p:nvSpPr>
          <p:spPr>
            <a:xfrm>
              <a:off x="144360" y="3173412"/>
              <a:ext cx="195264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5-Point Star 8"/>
            <p:cNvSpPr/>
            <p:nvPr userDrawn="1"/>
          </p:nvSpPr>
          <p:spPr>
            <a:xfrm>
              <a:off x="144360" y="3382962"/>
              <a:ext cx="195264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5-Point Star 9"/>
            <p:cNvSpPr/>
            <p:nvPr userDrawn="1"/>
          </p:nvSpPr>
          <p:spPr>
            <a:xfrm>
              <a:off x="144360" y="3592512"/>
              <a:ext cx="195264" cy="211137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5-Point Star 10"/>
            <p:cNvSpPr/>
            <p:nvPr userDrawn="1"/>
          </p:nvSpPr>
          <p:spPr>
            <a:xfrm>
              <a:off x="144360" y="3803649"/>
              <a:ext cx="195264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5-Point Star 11"/>
            <p:cNvSpPr/>
            <p:nvPr userDrawn="1"/>
          </p:nvSpPr>
          <p:spPr>
            <a:xfrm>
              <a:off x="144360" y="4013199"/>
              <a:ext cx="195264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5-Point Star 12"/>
            <p:cNvSpPr/>
            <p:nvPr userDrawn="1"/>
          </p:nvSpPr>
          <p:spPr>
            <a:xfrm>
              <a:off x="542826" y="2963862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5-Point Star 13"/>
            <p:cNvSpPr/>
            <p:nvPr userDrawn="1"/>
          </p:nvSpPr>
          <p:spPr>
            <a:xfrm>
              <a:off x="542826" y="3173412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5-Point Star 14"/>
            <p:cNvSpPr/>
            <p:nvPr userDrawn="1"/>
          </p:nvSpPr>
          <p:spPr>
            <a:xfrm>
              <a:off x="542826" y="3382962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5-Point Star 15"/>
            <p:cNvSpPr/>
            <p:nvPr userDrawn="1"/>
          </p:nvSpPr>
          <p:spPr>
            <a:xfrm>
              <a:off x="542826" y="3592512"/>
              <a:ext cx="195265" cy="211137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5-Point Star 16"/>
            <p:cNvSpPr/>
            <p:nvPr userDrawn="1"/>
          </p:nvSpPr>
          <p:spPr>
            <a:xfrm>
              <a:off x="542826" y="3803649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5-Point Star 17"/>
            <p:cNvSpPr/>
            <p:nvPr userDrawn="1"/>
          </p:nvSpPr>
          <p:spPr>
            <a:xfrm>
              <a:off x="542826" y="4013199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5-Point Star 18"/>
            <p:cNvSpPr/>
            <p:nvPr userDrawn="1"/>
          </p:nvSpPr>
          <p:spPr>
            <a:xfrm>
              <a:off x="753966" y="2963862"/>
              <a:ext cx="193677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5-Point Star 19"/>
            <p:cNvSpPr/>
            <p:nvPr userDrawn="1"/>
          </p:nvSpPr>
          <p:spPr>
            <a:xfrm>
              <a:off x="753966" y="3173412"/>
              <a:ext cx="193677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5-Point Star 20"/>
            <p:cNvSpPr/>
            <p:nvPr userDrawn="1"/>
          </p:nvSpPr>
          <p:spPr>
            <a:xfrm>
              <a:off x="753966" y="3382962"/>
              <a:ext cx="193677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" name="5-Point Star 21"/>
            <p:cNvSpPr/>
            <p:nvPr userDrawn="1"/>
          </p:nvSpPr>
          <p:spPr>
            <a:xfrm>
              <a:off x="753966" y="3592512"/>
              <a:ext cx="193677" cy="211137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" name="5-Point Star 22"/>
            <p:cNvSpPr/>
            <p:nvPr userDrawn="1"/>
          </p:nvSpPr>
          <p:spPr>
            <a:xfrm>
              <a:off x="753966" y="3803649"/>
              <a:ext cx="193677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" name="5-Point Star 23"/>
            <p:cNvSpPr/>
            <p:nvPr userDrawn="1"/>
          </p:nvSpPr>
          <p:spPr>
            <a:xfrm>
              <a:off x="753966" y="4013199"/>
              <a:ext cx="193677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" name="5-Point Star 24"/>
            <p:cNvSpPr/>
            <p:nvPr userDrawn="1"/>
          </p:nvSpPr>
          <p:spPr>
            <a:xfrm>
              <a:off x="1174657" y="2963862"/>
              <a:ext cx="193677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6" name="5-Point Star 25"/>
            <p:cNvSpPr/>
            <p:nvPr userDrawn="1"/>
          </p:nvSpPr>
          <p:spPr>
            <a:xfrm>
              <a:off x="1174657" y="3173412"/>
              <a:ext cx="193677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7" name="5-Point Star 26"/>
            <p:cNvSpPr/>
            <p:nvPr userDrawn="1"/>
          </p:nvSpPr>
          <p:spPr>
            <a:xfrm>
              <a:off x="1174657" y="3382962"/>
              <a:ext cx="193677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8" name="5-Point Star 27"/>
            <p:cNvSpPr/>
            <p:nvPr userDrawn="1"/>
          </p:nvSpPr>
          <p:spPr>
            <a:xfrm>
              <a:off x="1174657" y="3592512"/>
              <a:ext cx="193677" cy="211137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9" name="5-Point Star 28"/>
            <p:cNvSpPr/>
            <p:nvPr userDrawn="1"/>
          </p:nvSpPr>
          <p:spPr>
            <a:xfrm>
              <a:off x="1174657" y="3803649"/>
              <a:ext cx="193677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0" name="5-Point Star 29"/>
            <p:cNvSpPr/>
            <p:nvPr userDrawn="1"/>
          </p:nvSpPr>
          <p:spPr>
            <a:xfrm>
              <a:off x="1174657" y="4013199"/>
              <a:ext cx="193677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1" name="5-Point Star 30"/>
            <p:cNvSpPr/>
            <p:nvPr userDrawn="1"/>
          </p:nvSpPr>
          <p:spPr>
            <a:xfrm>
              <a:off x="969868" y="2963862"/>
              <a:ext cx="195264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2" name="5-Point Star 31"/>
            <p:cNvSpPr/>
            <p:nvPr userDrawn="1"/>
          </p:nvSpPr>
          <p:spPr>
            <a:xfrm>
              <a:off x="969868" y="3173412"/>
              <a:ext cx="195264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3" name="5-Point Star 32"/>
            <p:cNvSpPr/>
            <p:nvPr userDrawn="1"/>
          </p:nvSpPr>
          <p:spPr>
            <a:xfrm>
              <a:off x="969868" y="3382962"/>
              <a:ext cx="195264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4" name="5-Point Star 33"/>
            <p:cNvSpPr/>
            <p:nvPr userDrawn="1"/>
          </p:nvSpPr>
          <p:spPr>
            <a:xfrm>
              <a:off x="969868" y="3592512"/>
              <a:ext cx="195264" cy="211137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5" name="5-Point Star 34"/>
            <p:cNvSpPr/>
            <p:nvPr userDrawn="1"/>
          </p:nvSpPr>
          <p:spPr>
            <a:xfrm>
              <a:off x="969868" y="3803649"/>
              <a:ext cx="195264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6" name="5-Point Star 35"/>
            <p:cNvSpPr/>
            <p:nvPr userDrawn="1"/>
          </p:nvSpPr>
          <p:spPr>
            <a:xfrm>
              <a:off x="969868" y="4013199"/>
              <a:ext cx="195264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7" name="5-Point Star 36"/>
            <p:cNvSpPr/>
            <p:nvPr userDrawn="1"/>
          </p:nvSpPr>
          <p:spPr>
            <a:xfrm>
              <a:off x="1582649" y="2963862"/>
              <a:ext cx="193677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8" name="5-Point Star 37"/>
            <p:cNvSpPr/>
            <p:nvPr userDrawn="1"/>
          </p:nvSpPr>
          <p:spPr>
            <a:xfrm>
              <a:off x="1582649" y="3173412"/>
              <a:ext cx="193677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9" name="5-Point Star 38"/>
            <p:cNvSpPr/>
            <p:nvPr userDrawn="1"/>
          </p:nvSpPr>
          <p:spPr>
            <a:xfrm>
              <a:off x="1582649" y="3382962"/>
              <a:ext cx="193677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0" name="5-Point Star 39"/>
            <p:cNvSpPr/>
            <p:nvPr userDrawn="1"/>
          </p:nvSpPr>
          <p:spPr>
            <a:xfrm>
              <a:off x="1582649" y="3592512"/>
              <a:ext cx="193677" cy="211137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1" name="5-Point Star 40"/>
            <p:cNvSpPr/>
            <p:nvPr userDrawn="1"/>
          </p:nvSpPr>
          <p:spPr>
            <a:xfrm>
              <a:off x="1582649" y="3803649"/>
              <a:ext cx="193677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2" name="5-Point Star 41"/>
            <p:cNvSpPr/>
            <p:nvPr userDrawn="1"/>
          </p:nvSpPr>
          <p:spPr>
            <a:xfrm>
              <a:off x="1582649" y="4013199"/>
              <a:ext cx="193677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3" name="5-Point Star 42"/>
            <p:cNvSpPr/>
            <p:nvPr userDrawn="1"/>
          </p:nvSpPr>
          <p:spPr>
            <a:xfrm>
              <a:off x="1377859" y="2963862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4" name="5-Point Star 43"/>
            <p:cNvSpPr/>
            <p:nvPr userDrawn="1"/>
          </p:nvSpPr>
          <p:spPr>
            <a:xfrm>
              <a:off x="1377859" y="3173412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5" name="5-Point Star 44"/>
            <p:cNvSpPr/>
            <p:nvPr userDrawn="1"/>
          </p:nvSpPr>
          <p:spPr>
            <a:xfrm>
              <a:off x="1377859" y="3382962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6" name="5-Point Star 45"/>
            <p:cNvSpPr/>
            <p:nvPr userDrawn="1"/>
          </p:nvSpPr>
          <p:spPr>
            <a:xfrm>
              <a:off x="1377859" y="3592512"/>
              <a:ext cx="195265" cy="211137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7" name="5-Point Star 46"/>
            <p:cNvSpPr/>
            <p:nvPr userDrawn="1"/>
          </p:nvSpPr>
          <p:spPr>
            <a:xfrm>
              <a:off x="1377859" y="3803649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8" name="5-Point Star 47"/>
            <p:cNvSpPr/>
            <p:nvPr userDrawn="1"/>
          </p:nvSpPr>
          <p:spPr>
            <a:xfrm>
              <a:off x="1377859" y="4013199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9" name="5-Point Star 48"/>
            <p:cNvSpPr/>
            <p:nvPr userDrawn="1"/>
          </p:nvSpPr>
          <p:spPr>
            <a:xfrm>
              <a:off x="1996990" y="2963862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0" name="5-Point Star 49"/>
            <p:cNvSpPr/>
            <p:nvPr userDrawn="1"/>
          </p:nvSpPr>
          <p:spPr>
            <a:xfrm>
              <a:off x="1996990" y="3173412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1" name="5-Point Star 50"/>
            <p:cNvSpPr/>
            <p:nvPr userDrawn="1"/>
          </p:nvSpPr>
          <p:spPr>
            <a:xfrm>
              <a:off x="1996990" y="3382962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2" name="5-Point Star 51"/>
            <p:cNvSpPr/>
            <p:nvPr userDrawn="1"/>
          </p:nvSpPr>
          <p:spPr>
            <a:xfrm>
              <a:off x="1996990" y="3592512"/>
              <a:ext cx="195265" cy="211137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3" name="5-Point Star 52"/>
            <p:cNvSpPr/>
            <p:nvPr userDrawn="1"/>
          </p:nvSpPr>
          <p:spPr>
            <a:xfrm>
              <a:off x="1996990" y="3803649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4" name="5-Point Star 53"/>
            <p:cNvSpPr/>
            <p:nvPr userDrawn="1"/>
          </p:nvSpPr>
          <p:spPr>
            <a:xfrm>
              <a:off x="1996990" y="4013199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5" name="5-Point Star 54"/>
            <p:cNvSpPr/>
            <p:nvPr userDrawn="1"/>
          </p:nvSpPr>
          <p:spPr>
            <a:xfrm>
              <a:off x="1790613" y="2963862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6" name="5-Point Star 55"/>
            <p:cNvSpPr/>
            <p:nvPr userDrawn="1"/>
          </p:nvSpPr>
          <p:spPr>
            <a:xfrm>
              <a:off x="1790613" y="3173412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7" name="5-Point Star 56"/>
            <p:cNvSpPr/>
            <p:nvPr userDrawn="1"/>
          </p:nvSpPr>
          <p:spPr>
            <a:xfrm>
              <a:off x="1790613" y="3382962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8" name="5-Point Star 57"/>
            <p:cNvSpPr/>
            <p:nvPr userDrawn="1"/>
          </p:nvSpPr>
          <p:spPr>
            <a:xfrm>
              <a:off x="1790613" y="3592512"/>
              <a:ext cx="195265" cy="211137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9" name="5-Point Star 58"/>
            <p:cNvSpPr/>
            <p:nvPr userDrawn="1"/>
          </p:nvSpPr>
          <p:spPr>
            <a:xfrm>
              <a:off x="1790613" y="3803649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0" name="5-Point Star 59"/>
            <p:cNvSpPr/>
            <p:nvPr userDrawn="1"/>
          </p:nvSpPr>
          <p:spPr>
            <a:xfrm>
              <a:off x="1790613" y="4013199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1" name="5-Point Star 60"/>
            <p:cNvSpPr/>
            <p:nvPr userDrawn="1"/>
          </p:nvSpPr>
          <p:spPr>
            <a:xfrm>
              <a:off x="2412919" y="2963862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2" name="5-Point Star 61"/>
            <p:cNvSpPr/>
            <p:nvPr userDrawn="1"/>
          </p:nvSpPr>
          <p:spPr>
            <a:xfrm>
              <a:off x="2412919" y="3173412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3" name="5-Point Star 62"/>
            <p:cNvSpPr/>
            <p:nvPr userDrawn="1"/>
          </p:nvSpPr>
          <p:spPr>
            <a:xfrm>
              <a:off x="2412919" y="3382962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4" name="5-Point Star 63"/>
            <p:cNvSpPr/>
            <p:nvPr userDrawn="1"/>
          </p:nvSpPr>
          <p:spPr>
            <a:xfrm>
              <a:off x="2412919" y="3592512"/>
              <a:ext cx="195265" cy="211137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5" name="5-Point Star 64"/>
            <p:cNvSpPr/>
            <p:nvPr userDrawn="1"/>
          </p:nvSpPr>
          <p:spPr>
            <a:xfrm>
              <a:off x="2412919" y="3803649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6" name="5-Point Star 65"/>
            <p:cNvSpPr/>
            <p:nvPr userDrawn="1"/>
          </p:nvSpPr>
          <p:spPr>
            <a:xfrm>
              <a:off x="2412919" y="4013199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7" name="5-Point Star 66"/>
            <p:cNvSpPr/>
            <p:nvPr userDrawn="1"/>
          </p:nvSpPr>
          <p:spPr>
            <a:xfrm>
              <a:off x="2201780" y="2963862"/>
              <a:ext cx="195264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8" name="5-Point Star 67"/>
            <p:cNvSpPr/>
            <p:nvPr userDrawn="1"/>
          </p:nvSpPr>
          <p:spPr>
            <a:xfrm>
              <a:off x="2201780" y="3173412"/>
              <a:ext cx="195264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9" name="5-Point Star 68"/>
            <p:cNvSpPr/>
            <p:nvPr userDrawn="1"/>
          </p:nvSpPr>
          <p:spPr>
            <a:xfrm>
              <a:off x="2201780" y="3382962"/>
              <a:ext cx="195264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0" name="5-Point Star 69"/>
            <p:cNvSpPr/>
            <p:nvPr userDrawn="1"/>
          </p:nvSpPr>
          <p:spPr>
            <a:xfrm>
              <a:off x="2201780" y="3592512"/>
              <a:ext cx="195264" cy="211137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1" name="5-Point Star 70"/>
            <p:cNvSpPr/>
            <p:nvPr userDrawn="1"/>
          </p:nvSpPr>
          <p:spPr>
            <a:xfrm>
              <a:off x="2201780" y="3803649"/>
              <a:ext cx="195264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2" name="5-Point Star 71"/>
            <p:cNvSpPr/>
            <p:nvPr userDrawn="1"/>
          </p:nvSpPr>
          <p:spPr>
            <a:xfrm>
              <a:off x="2201780" y="4013199"/>
              <a:ext cx="195264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3" name="5-Point Star 72"/>
            <p:cNvSpPr/>
            <p:nvPr userDrawn="1"/>
          </p:nvSpPr>
          <p:spPr>
            <a:xfrm>
              <a:off x="2828848" y="2963862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4" name="5-Point Star 73"/>
            <p:cNvSpPr/>
            <p:nvPr userDrawn="1"/>
          </p:nvSpPr>
          <p:spPr>
            <a:xfrm>
              <a:off x="2828848" y="3173412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5" name="5-Point Star 74"/>
            <p:cNvSpPr/>
            <p:nvPr userDrawn="1"/>
          </p:nvSpPr>
          <p:spPr>
            <a:xfrm>
              <a:off x="2828848" y="3382962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6" name="5-Point Star 75"/>
            <p:cNvSpPr/>
            <p:nvPr userDrawn="1"/>
          </p:nvSpPr>
          <p:spPr>
            <a:xfrm>
              <a:off x="2828848" y="3592512"/>
              <a:ext cx="195265" cy="211137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7" name="5-Point Star 76"/>
            <p:cNvSpPr/>
            <p:nvPr userDrawn="1"/>
          </p:nvSpPr>
          <p:spPr>
            <a:xfrm>
              <a:off x="2828848" y="3803649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8" name="5-Point Star 77"/>
            <p:cNvSpPr/>
            <p:nvPr userDrawn="1"/>
          </p:nvSpPr>
          <p:spPr>
            <a:xfrm>
              <a:off x="2828848" y="4013199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9" name="5-Point Star 78"/>
            <p:cNvSpPr/>
            <p:nvPr userDrawn="1"/>
          </p:nvSpPr>
          <p:spPr>
            <a:xfrm>
              <a:off x="2631996" y="2963862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0" name="5-Point Star 79"/>
            <p:cNvSpPr/>
            <p:nvPr userDrawn="1"/>
          </p:nvSpPr>
          <p:spPr>
            <a:xfrm>
              <a:off x="2631996" y="3173412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1" name="5-Point Star 80"/>
            <p:cNvSpPr/>
            <p:nvPr userDrawn="1"/>
          </p:nvSpPr>
          <p:spPr>
            <a:xfrm>
              <a:off x="2631996" y="3382962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2" name="5-Point Star 81"/>
            <p:cNvSpPr/>
            <p:nvPr userDrawn="1"/>
          </p:nvSpPr>
          <p:spPr>
            <a:xfrm>
              <a:off x="2631996" y="3592512"/>
              <a:ext cx="195265" cy="211137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3" name="5-Point Star 82"/>
            <p:cNvSpPr/>
            <p:nvPr userDrawn="1"/>
          </p:nvSpPr>
          <p:spPr>
            <a:xfrm>
              <a:off x="2631996" y="3803649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4" name="5-Point Star 83"/>
            <p:cNvSpPr/>
            <p:nvPr userDrawn="1"/>
          </p:nvSpPr>
          <p:spPr>
            <a:xfrm>
              <a:off x="2631996" y="4013199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5" name="5-Point Star 84"/>
            <p:cNvSpPr/>
            <p:nvPr userDrawn="1"/>
          </p:nvSpPr>
          <p:spPr>
            <a:xfrm>
              <a:off x="3241602" y="2963862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6" name="5-Point Star 85"/>
            <p:cNvSpPr/>
            <p:nvPr userDrawn="1"/>
          </p:nvSpPr>
          <p:spPr>
            <a:xfrm>
              <a:off x="3241602" y="3173412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7" name="5-Point Star 86"/>
            <p:cNvSpPr/>
            <p:nvPr userDrawn="1"/>
          </p:nvSpPr>
          <p:spPr>
            <a:xfrm>
              <a:off x="3241602" y="3382962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8" name="5-Point Star 87"/>
            <p:cNvSpPr/>
            <p:nvPr userDrawn="1"/>
          </p:nvSpPr>
          <p:spPr>
            <a:xfrm>
              <a:off x="3241602" y="3592512"/>
              <a:ext cx="195265" cy="211137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9" name="5-Point Star 88"/>
            <p:cNvSpPr/>
            <p:nvPr userDrawn="1"/>
          </p:nvSpPr>
          <p:spPr>
            <a:xfrm>
              <a:off x="3241602" y="3803649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0" name="5-Point Star 89"/>
            <p:cNvSpPr/>
            <p:nvPr userDrawn="1"/>
          </p:nvSpPr>
          <p:spPr>
            <a:xfrm>
              <a:off x="3241602" y="4013199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1" name="5-Point Star 90"/>
            <p:cNvSpPr/>
            <p:nvPr userDrawn="1"/>
          </p:nvSpPr>
          <p:spPr>
            <a:xfrm>
              <a:off x="3030463" y="2963862"/>
              <a:ext cx="195264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2" name="5-Point Star 91"/>
            <p:cNvSpPr/>
            <p:nvPr userDrawn="1"/>
          </p:nvSpPr>
          <p:spPr>
            <a:xfrm>
              <a:off x="3030463" y="3173412"/>
              <a:ext cx="195264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3" name="5-Point Star 92"/>
            <p:cNvSpPr/>
            <p:nvPr userDrawn="1"/>
          </p:nvSpPr>
          <p:spPr>
            <a:xfrm>
              <a:off x="3030463" y="3382962"/>
              <a:ext cx="195264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4" name="5-Point Star 93"/>
            <p:cNvSpPr/>
            <p:nvPr userDrawn="1"/>
          </p:nvSpPr>
          <p:spPr>
            <a:xfrm>
              <a:off x="3030463" y="3592512"/>
              <a:ext cx="195264" cy="211137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5" name="5-Point Star 94"/>
            <p:cNvSpPr/>
            <p:nvPr userDrawn="1"/>
          </p:nvSpPr>
          <p:spPr>
            <a:xfrm>
              <a:off x="3030463" y="3803649"/>
              <a:ext cx="195264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6" name="5-Point Star 95"/>
            <p:cNvSpPr/>
            <p:nvPr userDrawn="1"/>
          </p:nvSpPr>
          <p:spPr>
            <a:xfrm>
              <a:off x="3030463" y="4013199"/>
              <a:ext cx="195264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7" name="5-Point Star 96"/>
            <p:cNvSpPr/>
            <p:nvPr userDrawn="1"/>
          </p:nvSpPr>
          <p:spPr>
            <a:xfrm>
              <a:off x="3655944" y="2963862"/>
              <a:ext cx="193677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8" name="5-Point Star 97"/>
            <p:cNvSpPr/>
            <p:nvPr userDrawn="1"/>
          </p:nvSpPr>
          <p:spPr>
            <a:xfrm>
              <a:off x="3655944" y="3173412"/>
              <a:ext cx="193677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9" name="5-Point Star 98"/>
            <p:cNvSpPr/>
            <p:nvPr userDrawn="1"/>
          </p:nvSpPr>
          <p:spPr>
            <a:xfrm>
              <a:off x="3655944" y="3382962"/>
              <a:ext cx="193677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0" name="5-Point Star 99"/>
            <p:cNvSpPr/>
            <p:nvPr userDrawn="1"/>
          </p:nvSpPr>
          <p:spPr>
            <a:xfrm>
              <a:off x="3655944" y="3592512"/>
              <a:ext cx="193677" cy="211137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1" name="5-Point Star 100"/>
            <p:cNvSpPr/>
            <p:nvPr userDrawn="1"/>
          </p:nvSpPr>
          <p:spPr>
            <a:xfrm>
              <a:off x="3655944" y="3803649"/>
              <a:ext cx="193677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2" name="5-Point Star 101"/>
            <p:cNvSpPr/>
            <p:nvPr userDrawn="1"/>
          </p:nvSpPr>
          <p:spPr>
            <a:xfrm>
              <a:off x="3655944" y="4013199"/>
              <a:ext cx="193677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3" name="5-Point Star 102"/>
            <p:cNvSpPr/>
            <p:nvPr userDrawn="1"/>
          </p:nvSpPr>
          <p:spPr>
            <a:xfrm>
              <a:off x="3451154" y="2963862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4" name="5-Point Star 103"/>
            <p:cNvSpPr/>
            <p:nvPr userDrawn="1"/>
          </p:nvSpPr>
          <p:spPr>
            <a:xfrm>
              <a:off x="3451154" y="3173412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5" name="5-Point Star 104"/>
            <p:cNvSpPr/>
            <p:nvPr userDrawn="1"/>
          </p:nvSpPr>
          <p:spPr>
            <a:xfrm>
              <a:off x="3451154" y="3382962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6" name="5-Point Star 105"/>
            <p:cNvSpPr/>
            <p:nvPr userDrawn="1"/>
          </p:nvSpPr>
          <p:spPr>
            <a:xfrm>
              <a:off x="3451154" y="3592512"/>
              <a:ext cx="195265" cy="211137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7" name="5-Point Star 106"/>
            <p:cNvSpPr/>
            <p:nvPr userDrawn="1"/>
          </p:nvSpPr>
          <p:spPr>
            <a:xfrm>
              <a:off x="3451154" y="3803649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8" name="5-Point Star 107"/>
            <p:cNvSpPr/>
            <p:nvPr userDrawn="1"/>
          </p:nvSpPr>
          <p:spPr>
            <a:xfrm>
              <a:off x="3451154" y="4013199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9" name="5-Point Star 108"/>
            <p:cNvSpPr/>
            <p:nvPr userDrawn="1"/>
          </p:nvSpPr>
          <p:spPr>
            <a:xfrm>
              <a:off x="4063935" y="2963862"/>
              <a:ext cx="193677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0" name="5-Point Star 109"/>
            <p:cNvSpPr/>
            <p:nvPr userDrawn="1"/>
          </p:nvSpPr>
          <p:spPr>
            <a:xfrm>
              <a:off x="4063935" y="3173412"/>
              <a:ext cx="193677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1" name="5-Point Star 110"/>
            <p:cNvSpPr/>
            <p:nvPr userDrawn="1"/>
          </p:nvSpPr>
          <p:spPr>
            <a:xfrm>
              <a:off x="4063935" y="3382962"/>
              <a:ext cx="193677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2" name="5-Point Star 111"/>
            <p:cNvSpPr/>
            <p:nvPr userDrawn="1"/>
          </p:nvSpPr>
          <p:spPr>
            <a:xfrm>
              <a:off x="4063935" y="3592512"/>
              <a:ext cx="193677" cy="211137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3" name="5-Point Star 112"/>
            <p:cNvSpPr/>
            <p:nvPr userDrawn="1"/>
          </p:nvSpPr>
          <p:spPr>
            <a:xfrm>
              <a:off x="4063935" y="3803649"/>
              <a:ext cx="193677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4" name="5-Point Star 113"/>
            <p:cNvSpPr/>
            <p:nvPr userDrawn="1"/>
          </p:nvSpPr>
          <p:spPr>
            <a:xfrm>
              <a:off x="4063935" y="4013199"/>
              <a:ext cx="193677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5" name="5-Point Star 114"/>
            <p:cNvSpPr/>
            <p:nvPr userDrawn="1"/>
          </p:nvSpPr>
          <p:spPr>
            <a:xfrm>
              <a:off x="3859146" y="2963862"/>
              <a:ext cx="195264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6" name="5-Point Star 115"/>
            <p:cNvSpPr/>
            <p:nvPr userDrawn="1"/>
          </p:nvSpPr>
          <p:spPr>
            <a:xfrm>
              <a:off x="3859146" y="3173412"/>
              <a:ext cx="195264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7" name="5-Point Star 116"/>
            <p:cNvSpPr/>
            <p:nvPr userDrawn="1"/>
          </p:nvSpPr>
          <p:spPr>
            <a:xfrm>
              <a:off x="3859146" y="3382962"/>
              <a:ext cx="195264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8" name="5-Point Star 117"/>
            <p:cNvSpPr/>
            <p:nvPr userDrawn="1"/>
          </p:nvSpPr>
          <p:spPr>
            <a:xfrm>
              <a:off x="3859146" y="3592512"/>
              <a:ext cx="195264" cy="211137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9" name="5-Point Star 118"/>
            <p:cNvSpPr/>
            <p:nvPr userDrawn="1"/>
          </p:nvSpPr>
          <p:spPr>
            <a:xfrm>
              <a:off x="3859146" y="3803649"/>
              <a:ext cx="195264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0" name="5-Point Star 119"/>
            <p:cNvSpPr/>
            <p:nvPr userDrawn="1"/>
          </p:nvSpPr>
          <p:spPr>
            <a:xfrm>
              <a:off x="3859146" y="4013199"/>
              <a:ext cx="195264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1" name="5-Point Star 120"/>
            <p:cNvSpPr/>
            <p:nvPr userDrawn="1"/>
          </p:nvSpPr>
          <p:spPr>
            <a:xfrm>
              <a:off x="4478277" y="2963862"/>
              <a:ext cx="195264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2" name="5-Point Star 121"/>
            <p:cNvSpPr/>
            <p:nvPr userDrawn="1"/>
          </p:nvSpPr>
          <p:spPr>
            <a:xfrm>
              <a:off x="4478277" y="3173412"/>
              <a:ext cx="195264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3" name="5-Point Star 122"/>
            <p:cNvSpPr/>
            <p:nvPr userDrawn="1"/>
          </p:nvSpPr>
          <p:spPr>
            <a:xfrm>
              <a:off x="4478277" y="3382962"/>
              <a:ext cx="195264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4" name="5-Point Star 123"/>
            <p:cNvSpPr/>
            <p:nvPr userDrawn="1"/>
          </p:nvSpPr>
          <p:spPr>
            <a:xfrm>
              <a:off x="4478277" y="3592512"/>
              <a:ext cx="195264" cy="211137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5" name="5-Point Star 124"/>
            <p:cNvSpPr/>
            <p:nvPr userDrawn="1"/>
          </p:nvSpPr>
          <p:spPr>
            <a:xfrm>
              <a:off x="4478277" y="3803649"/>
              <a:ext cx="195264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6" name="5-Point Star 125"/>
            <p:cNvSpPr/>
            <p:nvPr userDrawn="1"/>
          </p:nvSpPr>
          <p:spPr>
            <a:xfrm>
              <a:off x="4478277" y="4013199"/>
              <a:ext cx="195264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7" name="5-Point Star 126"/>
            <p:cNvSpPr/>
            <p:nvPr userDrawn="1"/>
          </p:nvSpPr>
          <p:spPr>
            <a:xfrm>
              <a:off x="4271900" y="2963862"/>
              <a:ext cx="195264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8" name="5-Point Star 127"/>
            <p:cNvSpPr/>
            <p:nvPr userDrawn="1"/>
          </p:nvSpPr>
          <p:spPr>
            <a:xfrm>
              <a:off x="4271900" y="3173412"/>
              <a:ext cx="195264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9" name="5-Point Star 128"/>
            <p:cNvSpPr/>
            <p:nvPr userDrawn="1"/>
          </p:nvSpPr>
          <p:spPr>
            <a:xfrm>
              <a:off x="4271900" y="3382962"/>
              <a:ext cx="195264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0" name="5-Point Star 129"/>
            <p:cNvSpPr/>
            <p:nvPr userDrawn="1"/>
          </p:nvSpPr>
          <p:spPr>
            <a:xfrm>
              <a:off x="4271900" y="3592512"/>
              <a:ext cx="195264" cy="211137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1" name="5-Point Star 130"/>
            <p:cNvSpPr/>
            <p:nvPr userDrawn="1"/>
          </p:nvSpPr>
          <p:spPr>
            <a:xfrm>
              <a:off x="4271900" y="3803649"/>
              <a:ext cx="195264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2" name="5-Point Star 131"/>
            <p:cNvSpPr/>
            <p:nvPr userDrawn="1"/>
          </p:nvSpPr>
          <p:spPr>
            <a:xfrm>
              <a:off x="4271900" y="4013199"/>
              <a:ext cx="195264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3" name="5-Point Star 132"/>
            <p:cNvSpPr/>
            <p:nvPr userDrawn="1"/>
          </p:nvSpPr>
          <p:spPr>
            <a:xfrm>
              <a:off x="4683066" y="2963862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4" name="5-Point Star 133"/>
            <p:cNvSpPr/>
            <p:nvPr userDrawn="1"/>
          </p:nvSpPr>
          <p:spPr>
            <a:xfrm>
              <a:off x="4683066" y="3173412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5" name="5-Point Star 134"/>
            <p:cNvSpPr/>
            <p:nvPr userDrawn="1"/>
          </p:nvSpPr>
          <p:spPr>
            <a:xfrm>
              <a:off x="4683066" y="3382962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6" name="5-Point Star 135"/>
            <p:cNvSpPr/>
            <p:nvPr userDrawn="1"/>
          </p:nvSpPr>
          <p:spPr>
            <a:xfrm>
              <a:off x="4683066" y="3592512"/>
              <a:ext cx="195265" cy="211137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7" name="5-Point Star 136"/>
            <p:cNvSpPr/>
            <p:nvPr userDrawn="1"/>
          </p:nvSpPr>
          <p:spPr>
            <a:xfrm>
              <a:off x="4683066" y="3803649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8" name="5-Point Star 137"/>
            <p:cNvSpPr/>
            <p:nvPr userDrawn="1"/>
          </p:nvSpPr>
          <p:spPr>
            <a:xfrm>
              <a:off x="4683066" y="4013199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9" name="5-Point Star 138"/>
            <p:cNvSpPr/>
            <p:nvPr userDrawn="1"/>
          </p:nvSpPr>
          <p:spPr>
            <a:xfrm>
              <a:off x="5075183" y="2963862"/>
              <a:ext cx="193677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0" name="5-Point Star 139"/>
            <p:cNvSpPr/>
            <p:nvPr userDrawn="1"/>
          </p:nvSpPr>
          <p:spPr>
            <a:xfrm>
              <a:off x="5075183" y="3173412"/>
              <a:ext cx="193677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1" name="5-Point Star 140"/>
            <p:cNvSpPr/>
            <p:nvPr userDrawn="1"/>
          </p:nvSpPr>
          <p:spPr>
            <a:xfrm>
              <a:off x="5075183" y="3382962"/>
              <a:ext cx="193677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2" name="5-Point Star 141"/>
            <p:cNvSpPr/>
            <p:nvPr userDrawn="1"/>
          </p:nvSpPr>
          <p:spPr>
            <a:xfrm>
              <a:off x="5075183" y="3592512"/>
              <a:ext cx="193677" cy="211137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3" name="5-Point Star 142"/>
            <p:cNvSpPr/>
            <p:nvPr userDrawn="1"/>
          </p:nvSpPr>
          <p:spPr>
            <a:xfrm>
              <a:off x="5075183" y="3803649"/>
              <a:ext cx="193677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4" name="5-Point Star 143"/>
            <p:cNvSpPr/>
            <p:nvPr userDrawn="1"/>
          </p:nvSpPr>
          <p:spPr>
            <a:xfrm>
              <a:off x="5075183" y="4013199"/>
              <a:ext cx="193677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5" name="5-Point Star 144"/>
            <p:cNvSpPr/>
            <p:nvPr userDrawn="1"/>
          </p:nvSpPr>
          <p:spPr>
            <a:xfrm>
              <a:off x="4878331" y="2963862"/>
              <a:ext cx="195264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6" name="5-Point Star 145"/>
            <p:cNvSpPr/>
            <p:nvPr userDrawn="1"/>
          </p:nvSpPr>
          <p:spPr>
            <a:xfrm>
              <a:off x="4878331" y="3173412"/>
              <a:ext cx="195264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7" name="5-Point Star 146"/>
            <p:cNvSpPr/>
            <p:nvPr userDrawn="1"/>
          </p:nvSpPr>
          <p:spPr>
            <a:xfrm>
              <a:off x="4878331" y="3382962"/>
              <a:ext cx="195264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8" name="5-Point Star 147"/>
            <p:cNvSpPr/>
            <p:nvPr userDrawn="1"/>
          </p:nvSpPr>
          <p:spPr>
            <a:xfrm>
              <a:off x="4878331" y="3592512"/>
              <a:ext cx="195264" cy="211137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9" name="5-Point Star 148"/>
            <p:cNvSpPr/>
            <p:nvPr userDrawn="1"/>
          </p:nvSpPr>
          <p:spPr>
            <a:xfrm>
              <a:off x="4878331" y="3803649"/>
              <a:ext cx="195264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0" name="5-Point Star 149"/>
            <p:cNvSpPr/>
            <p:nvPr userDrawn="1"/>
          </p:nvSpPr>
          <p:spPr>
            <a:xfrm>
              <a:off x="4878331" y="4013199"/>
              <a:ext cx="195264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1" name="5-Point Star 150"/>
            <p:cNvSpPr/>
            <p:nvPr userDrawn="1"/>
          </p:nvSpPr>
          <p:spPr>
            <a:xfrm>
              <a:off x="5487937" y="2963862"/>
              <a:ext cx="193677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2" name="5-Point Star 151"/>
            <p:cNvSpPr/>
            <p:nvPr userDrawn="1"/>
          </p:nvSpPr>
          <p:spPr>
            <a:xfrm>
              <a:off x="5487937" y="3173412"/>
              <a:ext cx="193677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3" name="5-Point Star 152"/>
            <p:cNvSpPr/>
            <p:nvPr userDrawn="1"/>
          </p:nvSpPr>
          <p:spPr>
            <a:xfrm>
              <a:off x="5487937" y="3382962"/>
              <a:ext cx="193677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4" name="5-Point Star 153"/>
            <p:cNvSpPr/>
            <p:nvPr userDrawn="1"/>
          </p:nvSpPr>
          <p:spPr>
            <a:xfrm>
              <a:off x="5487937" y="3592512"/>
              <a:ext cx="193677" cy="211137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5" name="5-Point Star 154"/>
            <p:cNvSpPr/>
            <p:nvPr userDrawn="1"/>
          </p:nvSpPr>
          <p:spPr>
            <a:xfrm>
              <a:off x="5487937" y="3803649"/>
              <a:ext cx="193677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6" name="5-Point Star 155"/>
            <p:cNvSpPr/>
            <p:nvPr userDrawn="1"/>
          </p:nvSpPr>
          <p:spPr>
            <a:xfrm>
              <a:off x="5487937" y="4013199"/>
              <a:ext cx="193677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7" name="5-Point Star 156"/>
            <p:cNvSpPr/>
            <p:nvPr userDrawn="1"/>
          </p:nvSpPr>
          <p:spPr>
            <a:xfrm>
              <a:off x="5276797" y="2963862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8" name="5-Point Star 157"/>
            <p:cNvSpPr/>
            <p:nvPr userDrawn="1"/>
          </p:nvSpPr>
          <p:spPr>
            <a:xfrm>
              <a:off x="5276797" y="3173412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9" name="5-Point Star 158"/>
            <p:cNvSpPr/>
            <p:nvPr userDrawn="1"/>
          </p:nvSpPr>
          <p:spPr>
            <a:xfrm>
              <a:off x="5276797" y="3382962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0" name="5-Point Star 159"/>
            <p:cNvSpPr/>
            <p:nvPr userDrawn="1"/>
          </p:nvSpPr>
          <p:spPr>
            <a:xfrm>
              <a:off x="5276797" y="3592512"/>
              <a:ext cx="195265" cy="211137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1" name="5-Point Star 160"/>
            <p:cNvSpPr/>
            <p:nvPr userDrawn="1"/>
          </p:nvSpPr>
          <p:spPr>
            <a:xfrm>
              <a:off x="5276797" y="3803649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2" name="5-Point Star 161"/>
            <p:cNvSpPr/>
            <p:nvPr userDrawn="1"/>
          </p:nvSpPr>
          <p:spPr>
            <a:xfrm>
              <a:off x="5276797" y="4013199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3" name="5-Point Star 162"/>
            <p:cNvSpPr/>
            <p:nvPr userDrawn="1"/>
          </p:nvSpPr>
          <p:spPr>
            <a:xfrm>
              <a:off x="5908628" y="2963862"/>
              <a:ext cx="193677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4" name="5-Point Star 163"/>
            <p:cNvSpPr/>
            <p:nvPr userDrawn="1"/>
          </p:nvSpPr>
          <p:spPr>
            <a:xfrm>
              <a:off x="5908628" y="3173412"/>
              <a:ext cx="193677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5" name="5-Point Star 164"/>
            <p:cNvSpPr/>
            <p:nvPr userDrawn="1"/>
          </p:nvSpPr>
          <p:spPr>
            <a:xfrm>
              <a:off x="5908628" y="3382962"/>
              <a:ext cx="193677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6" name="5-Point Star 165"/>
            <p:cNvSpPr/>
            <p:nvPr userDrawn="1"/>
          </p:nvSpPr>
          <p:spPr>
            <a:xfrm>
              <a:off x="5908628" y="3592512"/>
              <a:ext cx="193677" cy="211137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7" name="5-Point Star 166"/>
            <p:cNvSpPr/>
            <p:nvPr userDrawn="1"/>
          </p:nvSpPr>
          <p:spPr>
            <a:xfrm>
              <a:off x="5908628" y="3803649"/>
              <a:ext cx="193677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8" name="5-Point Star 167"/>
            <p:cNvSpPr/>
            <p:nvPr userDrawn="1"/>
          </p:nvSpPr>
          <p:spPr>
            <a:xfrm>
              <a:off x="5908628" y="4013199"/>
              <a:ext cx="193677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9" name="5-Point Star 168"/>
            <p:cNvSpPr/>
            <p:nvPr userDrawn="1"/>
          </p:nvSpPr>
          <p:spPr>
            <a:xfrm>
              <a:off x="5703839" y="2963862"/>
              <a:ext cx="195264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0" name="5-Point Star 169"/>
            <p:cNvSpPr/>
            <p:nvPr userDrawn="1"/>
          </p:nvSpPr>
          <p:spPr>
            <a:xfrm>
              <a:off x="5703839" y="3173412"/>
              <a:ext cx="195264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1" name="5-Point Star 170"/>
            <p:cNvSpPr/>
            <p:nvPr userDrawn="1"/>
          </p:nvSpPr>
          <p:spPr>
            <a:xfrm>
              <a:off x="5703839" y="3382962"/>
              <a:ext cx="195264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2" name="5-Point Star 171"/>
            <p:cNvSpPr/>
            <p:nvPr userDrawn="1"/>
          </p:nvSpPr>
          <p:spPr>
            <a:xfrm>
              <a:off x="5703839" y="3592512"/>
              <a:ext cx="195264" cy="211137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3" name="5-Point Star 172"/>
            <p:cNvSpPr/>
            <p:nvPr userDrawn="1"/>
          </p:nvSpPr>
          <p:spPr>
            <a:xfrm>
              <a:off x="5703839" y="3803649"/>
              <a:ext cx="195264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4" name="5-Point Star 173"/>
            <p:cNvSpPr/>
            <p:nvPr userDrawn="1"/>
          </p:nvSpPr>
          <p:spPr>
            <a:xfrm>
              <a:off x="5703839" y="4013199"/>
              <a:ext cx="195264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5" name="5-Point Star 174"/>
            <p:cNvSpPr/>
            <p:nvPr userDrawn="1"/>
          </p:nvSpPr>
          <p:spPr>
            <a:xfrm>
              <a:off x="6316620" y="2963862"/>
              <a:ext cx="193677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6" name="5-Point Star 175"/>
            <p:cNvSpPr/>
            <p:nvPr userDrawn="1"/>
          </p:nvSpPr>
          <p:spPr>
            <a:xfrm>
              <a:off x="6316620" y="3173412"/>
              <a:ext cx="193677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7" name="5-Point Star 176"/>
            <p:cNvSpPr/>
            <p:nvPr userDrawn="1"/>
          </p:nvSpPr>
          <p:spPr>
            <a:xfrm>
              <a:off x="6316620" y="3382962"/>
              <a:ext cx="193677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8" name="5-Point Star 177"/>
            <p:cNvSpPr/>
            <p:nvPr userDrawn="1"/>
          </p:nvSpPr>
          <p:spPr>
            <a:xfrm>
              <a:off x="6316620" y="3592512"/>
              <a:ext cx="193677" cy="211137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9" name="5-Point Star 178"/>
            <p:cNvSpPr/>
            <p:nvPr userDrawn="1"/>
          </p:nvSpPr>
          <p:spPr>
            <a:xfrm>
              <a:off x="6316620" y="3803649"/>
              <a:ext cx="193677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0" name="5-Point Star 179"/>
            <p:cNvSpPr/>
            <p:nvPr userDrawn="1"/>
          </p:nvSpPr>
          <p:spPr>
            <a:xfrm>
              <a:off x="6316620" y="4013199"/>
              <a:ext cx="193677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1" name="5-Point Star 180"/>
            <p:cNvSpPr/>
            <p:nvPr userDrawn="1"/>
          </p:nvSpPr>
          <p:spPr>
            <a:xfrm>
              <a:off x="6111830" y="2963862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2" name="5-Point Star 181"/>
            <p:cNvSpPr/>
            <p:nvPr userDrawn="1"/>
          </p:nvSpPr>
          <p:spPr>
            <a:xfrm>
              <a:off x="6111830" y="3173412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3" name="5-Point Star 182"/>
            <p:cNvSpPr/>
            <p:nvPr userDrawn="1"/>
          </p:nvSpPr>
          <p:spPr>
            <a:xfrm>
              <a:off x="6111830" y="3382962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4" name="5-Point Star 183"/>
            <p:cNvSpPr/>
            <p:nvPr userDrawn="1"/>
          </p:nvSpPr>
          <p:spPr>
            <a:xfrm>
              <a:off x="6111830" y="3592512"/>
              <a:ext cx="195265" cy="211137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5" name="5-Point Star 184"/>
            <p:cNvSpPr/>
            <p:nvPr userDrawn="1"/>
          </p:nvSpPr>
          <p:spPr>
            <a:xfrm>
              <a:off x="6111830" y="3803649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6" name="5-Point Star 185"/>
            <p:cNvSpPr/>
            <p:nvPr userDrawn="1"/>
          </p:nvSpPr>
          <p:spPr>
            <a:xfrm>
              <a:off x="6111830" y="4013199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7" name="5-Point Star 186"/>
            <p:cNvSpPr/>
            <p:nvPr userDrawn="1"/>
          </p:nvSpPr>
          <p:spPr>
            <a:xfrm>
              <a:off x="6730961" y="2963862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8" name="5-Point Star 187"/>
            <p:cNvSpPr/>
            <p:nvPr userDrawn="1"/>
          </p:nvSpPr>
          <p:spPr>
            <a:xfrm>
              <a:off x="6730961" y="3173412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9" name="5-Point Star 188"/>
            <p:cNvSpPr/>
            <p:nvPr userDrawn="1"/>
          </p:nvSpPr>
          <p:spPr>
            <a:xfrm>
              <a:off x="6730961" y="3382962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0" name="5-Point Star 189"/>
            <p:cNvSpPr/>
            <p:nvPr userDrawn="1"/>
          </p:nvSpPr>
          <p:spPr>
            <a:xfrm>
              <a:off x="6730961" y="3592512"/>
              <a:ext cx="195265" cy="211137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1" name="5-Point Star 190"/>
            <p:cNvSpPr/>
            <p:nvPr userDrawn="1"/>
          </p:nvSpPr>
          <p:spPr>
            <a:xfrm>
              <a:off x="6730961" y="3803649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2" name="5-Point Star 191"/>
            <p:cNvSpPr/>
            <p:nvPr userDrawn="1"/>
          </p:nvSpPr>
          <p:spPr>
            <a:xfrm>
              <a:off x="6730961" y="4013199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3" name="5-Point Star 192"/>
            <p:cNvSpPr/>
            <p:nvPr userDrawn="1"/>
          </p:nvSpPr>
          <p:spPr>
            <a:xfrm>
              <a:off x="6524584" y="2963862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4" name="5-Point Star 193"/>
            <p:cNvSpPr/>
            <p:nvPr userDrawn="1"/>
          </p:nvSpPr>
          <p:spPr>
            <a:xfrm>
              <a:off x="6524584" y="3173412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5" name="5-Point Star 194"/>
            <p:cNvSpPr/>
            <p:nvPr userDrawn="1"/>
          </p:nvSpPr>
          <p:spPr>
            <a:xfrm>
              <a:off x="6524584" y="3382962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6" name="5-Point Star 195"/>
            <p:cNvSpPr/>
            <p:nvPr userDrawn="1"/>
          </p:nvSpPr>
          <p:spPr>
            <a:xfrm>
              <a:off x="6524584" y="3592512"/>
              <a:ext cx="195265" cy="211137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7" name="5-Point Star 196"/>
            <p:cNvSpPr/>
            <p:nvPr userDrawn="1"/>
          </p:nvSpPr>
          <p:spPr>
            <a:xfrm>
              <a:off x="6524584" y="3803649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8" name="5-Point Star 197"/>
            <p:cNvSpPr/>
            <p:nvPr userDrawn="1"/>
          </p:nvSpPr>
          <p:spPr>
            <a:xfrm>
              <a:off x="6524584" y="4013199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9" name="5-Point Star 198"/>
            <p:cNvSpPr/>
            <p:nvPr userDrawn="1"/>
          </p:nvSpPr>
          <p:spPr>
            <a:xfrm>
              <a:off x="6935751" y="2963862"/>
              <a:ext cx="195264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0" name="5-Point Star 199"/>
            <p:cNvSpPr/>
            <p:nvPr userDrawn="1"/>
          </p:nvSpPr>
          <p:spPr>
            <a:xfrm>
              <a:off x="6935751" y="3173412"/>
              <a:ext cx="195264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1" name="5-Point Star 200"/>
            <p:cNvSpPr/>
            <p:nvPr userDrawn="1"/>
          </p:nvSpPr>
          <p:spPr>
            <a:xfrm>
              <a:off x="6935751" y="3382962"/>
              <a:ext cx="195264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2" name="5-Point Star 201"/>
            <p:cNvSpPr/>
            <p:nvPr userDrawn="1"/>
          </p:nvSpPr>
          <p:spPr>
            <a:xfrm>
              <a:off x="6935751" y="3592512"/>
              <a:ext cx="195264" cy="211137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3" name="5-Point Star 202"/>
            <p:cNvSpPr/>
            <p:nvPr userDrawn="1"/>
          </p:nvSpPr>
          <p:spPr>
            <a:xfrm>
              <a:off x="6935751" y="3803649"/>
              <a:ext cx="195264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4" name="5-Point Star 203"/>
            <p:cNvSpPr/>
            <p:nvPr userDrawn="1"/>
          </p:nvSpPr>
          <p:spPr>
            <a:xfrm>
              <a:off x="6935751" y="4013199"/>
              <a:ext cx="195264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5" name="5-Point Star 204"/>
            <p:cNvSpPr/>
            <p:nvPr userDrawn="1"/>
          </p:nvSpPr>
          <p:spPr>
            <a:xfrm>
              <a:off x="7351680" y="2963862"/>
              <a:ext cx="193677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6" name="5-Point Star 205"/>
            <p:cNvSpPr/>
            <p:nvPr userDrawn="1"/>
          </p:nvSpPr>
          <p:spPr>
            <a:xfrm>
              <a:off x="7351680" y="3173412"/>
              <a:ext cx="193677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7" name="5-Point Star 206"/>
            <p:cNvSpPr/>
            <p:nvPr userDrawn="1"/>
          </p:nvSpPr>
          <p:spPr>
            <a:xfrm>
              <a:off x="7351680" y="3382962"/>
              <a:ext cx="193677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8" name="5-Point Star 207"/>
            <p:cNvSpPr/>
            <p:nvPr userDrawn="1"/>
          </p:nvSpPr>
          <p:spPr>
            <a:xfrm>
              <a:off x="7351680" y="3592512"/>
              <a:ext cx="193677" cy="211137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9" name="5-Point Star 208"/>
            <p:cNvSpPr/>
            <p:nvPr userDrawn="1"/>
          </p:nvSpPr>
          <p:spPr>
            <a:xfrm>
              <a:off x="7351680" y="3803649"/>
              <a:ext cx="193677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0" name="5-Point Star 209"/>
            <p:cNvSpPr/>
            <p:nvPr userDrawn="1"/>
          </p:nvSpPr>
          <p:spPr>
            <a:xfrm>
              <a:off x="7351680" y="4013199"/>
              <a:ext cx="193677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1" name="5-Point Star 210"/>
            <p:cNvSpPr/>
            <p:nvPr userDrawn="1"/>
          </p:nvSpPr>
          <p:spPr>
            <a:xfrm>
              <a:off x="7154828" y="2963862"/>
              <a:ext cx="195264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2" name="5-Point Star 211"/>
            <p:cNvSpPr/>
            <p:nvPr userDrawn="1"/>
          </p:nvSpPr>
          <p:spPr>
            <a:xfrm>
              <a:off x="7154828" y="3173412"/>
              <a:ext cx="195264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3" name="5-Point Star 212"/>
            <p:cNvSpPr/>
            <p:nvPr userDrawn="1"/>
          </p:nvSpPr>
          <p:spPr>
            <a:xfrm>
              <a:off x="7154828" y="3382962"/>
              <a:ext cx="195264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4" name="5-Point Star 213"/>
            <p:cNvSpPr/>
            <p:nvPr userDrawn="1"/>
          </p:nvSpPr>
          <p:spPr>
            <a:xfrm>
              <a:off x="7154828" y="3592512"/>
              <a:ext cx="195264" cy="211137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5" name="5-Point Star 214"/>
            <p:cNvSpPr/>
            <p:nvPr userDrawn="1"/>
          </p:nvSpPr>
          <p:spPr>
            <a:xfrm>
              <a:off x="7154828" y="3803649"/>
              <a:ext cx="195264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6" name="5-Point Star 215"/>
            <p:cNvSpPr/>
            <p:nvPr userDrawn="1"/>
          </p:nvSpPr>
          <p:spPr>
            <a:xfrm>
              <a:off x="7154828" y="4013199"/>
              <a:ext cx="195264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7" name="5-Point Star 216"/>
            <p:cNvSpPr/>
            <p:nvPr userDrawn="1"/>
          </p:nvSpPr>
          <p:spPr>
            <a:xfrm>
              <a:off x="7764434" y="2963862"/>
              <a:ext cx="193677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8" name="5-Point Star 217"/>
            <p:cNvSpPr/>
            <p:nvPr userDrawn="1"/>
          </p:nvSpPr>
          <p:spPr>
            <a:xfrm>
              <a:off x="7764434" y="3173412"/>
              <a:ext cx="193677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9" name="5-Point Star 218"/>
            <p:cNvSpPr/>
            <p:nvPr userDrawn="1"/>
          </p:nvSpPr>
          <p:spPr>
            <a:xfrm>
              <a:off x="7764434" y="3382962"/>
              <a:ext cx="193677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0" name="5-Point Star 219"/>
            <p:cNvSpPr/>
            <p:nvPr userDrawn="1"/>
          </p:nvSpPr>
          <p:spPr>
            <a:xfrm>
              <a:off x="7764434" y="3592512"/>
              <a:ext cx="193677" cy="211137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1" name="5-Point Star 220"/>
            <p:cNvSpPr/>
            <p:nvPr userDrawn="1"/>
          </p:nvSpPr>
          <p:spPr>
            <a:xfrm>
              <a:off x="7764434" y="3803649"/>
              <a:ext cx="193677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2" name="5-Point Star 221"/>
            <p:cNvSpPr/>
            <p:nvPr userDrawn="1"/>
          </p:nvSpPr>
          <p:spPr>
            <a:xfrm>
              <a:off x="7764434" y="4013199"/>
              <a:ext cx="193677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3" name="5-Point Star 222"/>
            <p:cNvSpPr/>
            <p:nvPr userDrawn="1"/>
          </p:nvSpPr>
          <p:spPr>
            <a:xfrm>
              <a:off x="7553294" y="2963862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4" name="5-Point Star 223"/>
            <p:cNvSpPr/>
            <p:nvPr userDrawn="1"/>
          </p:nvSpPr>
          <p:spPr>
            <a:xfrm>
              <a:off x="7553294" y="3173412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5" name="5-Point Star 224"/>
            <p:cNvSpPr/>
            <p:nvPr userDrawn="1"/>
          </p:nvSpPr>
          <p:spPr>
            <a:xfrm>
              <a:off x="7553294" y="3382962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6" name="5-Point Star 225"/>
            <p:cNvSpPr/>
            <p:nvPr userDrawn="1"/>
          </p:nvSpPr>
          <p:spPr>
            <a:xfrm>
              <a:off x="7553294" y="3592512"/>
              <a:ext cx="195265" cy="211137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7" name="5-Point Star 226"/>
            <p:cNvSpPr/>
            <p:nvPr userDrawn="1"/>
          </p:nvSpPr>
          <p:spPr>
            <a:xfrm>
              <a:off x="7553294" y="3803649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8" name="5-Point Star 227"/>
            <p:cNvSpPr/>
            <p:nvPr userDrawn="1"/>
          </p:nvSpPr>
          <p:spPr>
            <a:xfrm>
              <a:off x="7553294" y="4013199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9" name="5-Point Star 228"/>
            <p:cNvSpPr/>
            <p:nvPr userDrawn="1"/>
          </p:nvSpPr>
          <p:spPr>
            <a:xfrm>
              <a:off x="8185125" y="2963862"/>
              <a:ext cx="193677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0" name="5-Point Star 229"/>
            <p:cNvSpPr/>
            <p:nvPr userDrawn="1"/>
          </p:nvSpPr>
          <p:spPr>
            <a:xfrm>
              <a:off x="8185125" y="3173412"/>
              <a:ext cx="193677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1" name="5-Point Star 230"/>
            <p:cNvSpPr/>
            <p:nvPr userDrawn="1"/>
          </p:nvSpPr>
          <p:spPr>
            <a:xfrm>
              <a:off x="8185125" y="3382962"/>
              <a:ext cx="193677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2" name="5-Point Star 231"/>
            <p:cNvSpPr/>
            <p:nvPr userDrawn="1"/>
          </p:nvSpPr>
          <p:spPr>
            <a:xfrm>
              <a:off x="8185125" y="3592512"/>
              <a:ext cx="193677" cy="211137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3" name="5-Point Star 232"/>
            <p:cNvSpPr/>
            <p:nvPr userDrawn="1"/>
          </p:nvSpPr>
          <p:spPr>
            <a:xfrm>
              <a:off x="8185125" y="3803649"/>
              <a:ext cx="193677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4" name="5-Point Star 233"/>
            <p:cNvSpPr/>
            <p:nvPr userDrawn="1"/>
          </p:nvSpPr>
          <p:spPr>
            <a:xfrm>
              <a:off x="8185125" y="4013199"/>
              <a:ext cx="193677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5" name="5-Point Star 234"/>
            <p:cNvSpPr/>
            <p:nvPr userDrawn="1"/>
          </p:nvSpPr>
          <p:spPr>
            <a:xfrm>
              <a:off x="7980336" y="2963862"/>
              <a:ext cx="195264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6" name="5-Point Star 235"/>
            <p:cNvSpPr/>
            <p:nvPr userDrawn="1"/>
          </p:nvSpPr>
          <p:spPr>
            <a:xfrm>
              <a:off x="7980336" y="3173412"/>
              <a:ext cx="195264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7" name="5-Point Star 236"/>
            <p:cNvSpPr/>
            <p:nvPr userDrawn="1"/>
          </p:nvSpPr>
          <p:spPr>
            <a:xfrm>
              <a:off x="7980336" y="3382962"/>
              <a:ext cx="195264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8" name="5-Point Star 237"/>
            <p:cNvSpPr/>
            <p:nvPr userDrawn="1"/>
          </p:nvSpPr>
          <p:spPr>
            <a:xfrm>
              <a:off x="7980336" y="3592512"/>
              <a:ext cx="195264" cy="211137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9" name="5-Point Star 238"/>
            <p:cNvSpPr/>
            <p:nvPr userDrawn="1"/>
          </p:nvSpPr>
          <p:spPr>
            <a:xfrm>
              <a:off x="7980336" y="3803649"/>
              <a:ext cx="195264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0" name="5-Point Star 239"/>
            <p:cNvSpPr/>
            <p:nvPr userDrawn="1"/>
          </p:nvSpPr>
          <p:spPr>
            <a:xfrm>
              <a:off x="7980336" y="4013199"/>
              <a:ext cx="195264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1" name="5-Point Star 240"/>
            <p:cNvSpPr/>
            <p:nvPr userDrawn="1"/>
          </p:nvSpPr>
          <p:spPr>
            <a:xfrm>
              <a:off x="8593117" y="2963862"/>
              <a:ext cx="193677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2" name="5-Point Star 241"/>
            <p:cNvSpPr/>
            <p:nvPr userDrawn="1"/>
          </p:nvSpPr>
          <p:spPr>
            <a:xfrm>
              <a:off x="8593117" y="3173412"/>
              <a:ext cx="193677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3" name="5-Point Star 242"/>
            <p:cNvSpPr/>
            <p:nvPr userDrawn="1"/>
          </p:nvSpPr>
          <p:spPr>
            <a:xfrm>
              <a:off x="8593117" y="3382962"/>
              <a:ext cx="193677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4" name="5-Point Star 243"/>
            <p:cNvSpPr/>
            <p:nvPr userDrawn="1"/>
          </p:nvSpPr>
          <p:spPr>
            <a:xfrm>
              <a:off x="8593117" y="3592512"/>
              <a:ext cx="193677" cy="211137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5" name="5-Point Star 244"/>
            <p:cNvSpPr/>
            <p:nvPr userDrawn="1"/>
          </p:nvSpPr>
          <p:spPr>
            <a:xfrm>
              <a:off x="8593117" y="3803649"/>
              <a:ext cx="193677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6" name="5-Point Star 245"/>
            <p:cNvSpPr/>
            <p:nvPr userDrawn="1"/>
          </p:nvSpPr>
          <p:spPr>
            <a:xfrm>
              <a:off x="8593117" y="4013199"/>
              <a:ext cx="193677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7" name="5-Point Star 246"/>
            <p:cNvSpPr/>
            <p:nvPr userDrawn="1"/>
          </p:nvSpPr>
          <p:spPr>
            <a:xfrm>
              <a:off x="8388327" y="2963862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8" name="5-Point Star 247"/>
            <p:cNvSpPr/>
            <p:nvPr userDrawn="1"/>
          </p:nvSpPr>
          <p:spPr>
            <a:xfrm>
              <a:off x="8388327" y="3173412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9" name="5-Point Star 248"/>
            <p:cNvSpPr/>
            <p:nvPr userDrawn="1"/>
          </p:nvSpPr>
          <p:spPr>
            <a:xfrm>
              <a:off x="8388327" y="3382962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0" name="5-Point Star 249"/>
            <p:cNvSpPr/>
            <p:nvPr userDrawn="1"/>
          </p:nvSpPr>
          <p:spPr>
            <a:xfrm>
              <a:off x="8388327" y="3592512"/>
              <a:ext cx="195265" cy="211137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1" name="5-Point Star 250"/>
            <p:cNvSpPr/>
            <p:nvPr userDrawn="1"/>
          </p:nvSpPr>
          <p:spPr>
            <a:xfrm>
              <a:off x="8388327" y="3803649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2" name="5-Point Star 251"/>
            <p:cNvSpPr/>
            <p:nvPr userDrawn="1"/>
          </p:nvSpPr>
          <p:spPr>
            <a:xfrm>
              <a:off x="8388327" y="4013199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3" name="5-Point Star 252"/>
            <p:cNvSpPr/>
            <p:nvPr userDrawn="1"/>
          </p:nvSpPr>
          <p:spPr>
            <a:xfrm>
              <a:off x="8801081" y="2963862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solidFill>
                <a:schemeClr val="bg1">
                  <a:alpha val="1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4" name="5-Point Star 253"/>
            <p:cNvSpPr/>
            <p:nvPr userDrawn="1"/>
          </p:nvSpPr>
          <p:spPr>
            <a:xfrm>
              <a:off x="8801081" y="3173412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solidFill>
                <a:schemeClr val="bg1">
                  <a:alpha val="1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5" name="5-Point Star 254"/>
            <p:cNvSpPr/>
            <p:nvPr userDrawn="1"/>
          </p:nvSpPr>
          <p:spPr>
            <a:xfrm>
              <a:off x="8801081" y="3382962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solidFill>
                <a:schemeClr val="bg1">
                  <a:alpha val="1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6" name="5-Point Star 255"/>
            <p:cNvSpPr/>
            <p:nvPr userDrawn="1"/>
          </p:nvSpPr>
          <p:spPr>
            <a:xfrm>
              <a:off x="8801081" y="3592512"/>
              <a:ext cx="195265" cy="211137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solidFill>
                <a:schemeClr val="bg1">
                  <a:alpha val="1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7" name="5-Point Star 256"/>
            <p:cNvSpPr/>
            <p:nvPr userDrawn="1"/>
          </p:nvSpPr>
          <p:spPr>
            <a:xfrm>
              <a:off x="8801081" y="3803649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solidFill>
                <a:schemeClr val="bg1">
                  <a:alpha val="1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8" name="5-Point Star 257"/>
            <p:cNvSpPr/>
            <p:nvPr userDrawn="1"/>
          </p:nvSpPr>
          <p:spPr>
            <a:xfrm>
              <a:off x="8801081" y="4013199"/>
              <a:ext cx="195265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solidFill>
                <a:schemeClr val="bg1">
                  <a:alpha val="1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9" name="5-Point Star 258"/>
            <p:cNvSpPr/>
            <p:nvPr userDrawn="1"/>
          </p:nvSpPr>
          <p:spPr>
            <a:xfrm>
              <a:off x="341212" y="2963862"/>
              <a:ext cx="193677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60" name="5-Point Star 259"/>
            <p:cNvSpPr/>
            <p:nvPr userDrawn="1"/>
          </p:nvSpPr>
          <p:spPr>
            <a:xfrm>
              <a:off x="341212" y="3173412"/>
              <a:ext cx="193677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61" name="5-Point Star 260"/>
            <p:cNvSpPr/>
            <p:nvPr userDrawn="1"/>
          </p:nvSpPr>
          <p:spPr>
            <a:xfrm>
              <a:off x="341212" y="3382962"/>
              <a:ext cx="193677" cy="211137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62" name="5-Point Star 261"/>
            <p:cNvSpPr/>
            <p:nvPr userDrawn="1"/>
          </p:nvSpPr>
          <p:spPr>
            <a:xfrm>
              <a:off x="341212" y="3594099"/>
              <a:ext cx="193677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63" name="5-Point Star 262"/>
            <p:cNvSpPr/>
            <p:nvPr userDrawn="1"/>
          </p:nvSpPr>
          <p:spPr>
            <a:xfrm>
              <a:off x="341212" y="3803649"/>
              <a:ext cx="193677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64" name="5-Point Star 263"/>
            <p:cNvSpPr/>
            <p:nvPr userDrawn="1"/>
          </p:nvSpPr>
          <p:spPr>
            <a:xfrm>
              <a:off x="341212" y="4013199"/>
              <a:ext cx="193677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265" name="Rectangle 264"/>
          <p:cNvSpPr/>
          <p:nvPr userDrawn="1"/>
        </p:nvSpPr>
        <p:spPr bwMode="auto">
          <a:xfrm>
            <a:off x="228702" y="2645924"/>
            <a:ext cx="8686705" cy="3450075"/>
          </a:xfrm>
          <a:prstGeom prst="rect">
            <a:avLst/>
          </a:prstGeom>
          <a:gradFill flip="none" rotWithShape="1">
            <a:gsLst>
              <a:gs pos="0">
                <a:srgbClr val="000066"/>
              </a:gs>
              <a:gs pos="65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66" name="Rectangle 265"/>
          <p:cNvSpPr/>
          <p:nvPr userDrawn="1"/>
        </p:nvSpPr>
        <p:spPr bwMode="auto">
          <a:xfrm>
            <a:off x="228600" y="2805113"/>
            <a:ext cx="8686800" cy="1666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67" name="Picture 272" descr="VA_Seal_W_Excellence_web_ppt.jpg"/>
          <p:cNvPicPr>
            <a:picLocks noChangeAspect="1"/>
          </p:cNvPicPr>
          <p:nvPr userDrawn="1"/>
        </p:nvPicPr>
        <p:blipFill>
          <a:blip r:embed="rId3" cstate="print"/>
          <a:srcRect l="27184"/>
          <a:stretch>
            <a:fillRect/>
          </a:stretch>
        </p:blipFill>
        <p:spPr bwMode="auto">
          <a:xfrm>
            <a:off x="7753350" y="6240463"/>
            <a:ext cx="119062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8" name="Picture 271" descr="15W_ORHLogo_without_Tag_web_XXS-01.jp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8950" y="6248400"/>
            <a:ext cx="857250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9" name="Picture 8" descr="background cover.pdf"/>
          <p:cNvPicPr>
            <a:picLocks noChangeAspect="1"/>
          </p:cNvPicPr>
          <p:nvPr userDrawn="1"/>
        </p:nvPicPr>
        <p:blipFill>
          <a:blip r:embed="rId5" cstate="print"/>
          <a:srcRect l="2499" t="3333" r="2499" b="59445"/>
          <a:stretch>
            <a:fillRect/>
          </a:stretch>
        </p:blipFill>
        <p:spPr bwMode="auto">
          <a:xfrm>
            <a:off x="228600" y="266700"/>
            <a:ext cx="8686800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8328" y="3182112"/>
            <a:ext cx="7772400" cy="73152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6616" y="4005072"/>
            <a:ext cx="7754112" cy="914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dirty="0" smtClean="0"/>
              <a:t>Click to edit Master subtitle style</a:t>
            </a:r>
            <a:endParaRPr lang="en-US" noProof="0" dirty="0"/>
          </a:p>
        </p:txBody>
      </p:sp>
      <p:sp>
        <p:nvSpPr>
          <p:cNvPr id="270" name="Date Placeholder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433569-8921-4650-9111-44988CAF314D}" type="datetimeFigureOut">
              <a:rPr lang="en-US"/>
              <a:pPr>
                <a:defRPr/>
              </a:pPr>
              <a:t>11/25/2013</a:t>
            </a:fld>
            <a:endParaRPr lang="en-US"/>
          </a:p>
        </p:txBody>
      </p:sp>
      <p:sp>
        <p:nvSpPr>
          <p:cNvPr id="271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2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7786F1-1E9E-4AC5-A8E0-331E070DC7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1530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05"/>
          <p:cNvGrpSpPr>
            <a:grpSpLocks/>
          </p:cNvGrpSpPr>
          <p:nvPr userDrawn="1"/>
        </p:nvGrpSpPr>
        <p:grpSpPr bwMode="auto">
          <a:xfrm>
            <a:off x="152400" y="222250"/>
            <a:ext cx="8763000" cy="1454150"/>
            <a:chOff x="152400" y="222250"/>
            <a:chExt cx="8763000" cy="1454150"/>
          </a:xfrm>
        </p:grpSpPr>
        <p:sp>
          <p:nvSpPr>
            <p:cNvPr id="5" name="Rectangle 4"/>
            <p:cNvSpPr/>
            <p:nvPr userDrawn="1"/>
          </p:nvSpPr>
          <p:spPr>
            <a:xfrm>
              <a:off x="219075" y="225425"/>
              <a:ext cx="8686800" cy="1417638"/>
            </a:xfrm>
            <a:prstGeom prst="rect">
              <a:avLst/>
            </a:prstGeom>
            <a:solidFill>
              <a:srgbClr val="00006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6" name="Picture 8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 l="690" t="16402" r="14830" b="34087"/>
            <a:stretch>
              <a:fillRect/>
            </a:stretch>
          </p:blipFill>
          <p:spPr bwMode="auto">
            <a:xfrm>
              <a:off x="152400" y="228600"/>
              <a:ext cx="8763000" cy="1447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" name="Group 1362"/>
            <p:cNvGrpSpPr>
              <a:grpSpLocks/>
            </p:cNvGrpSpPr>
            <p:nvPr userDrawn="1"/>
          </p:nvGrpSpPr>
          <p:grpSpPr bwMode="auto">
            <a:xfrm>
              <a:off x="266700" y="222250"/>
              <a:ext cx="8623300" cy="1400175"/>
              <a:chOff x="266720" y="221457"/>
              <a:chExt cx="8624013" cy="1400966"/>
            </a:xfrm>
          </p:grpSpPr>
          <p:sp>
            <p:nvSpPr>
              <p:cNvPr id="8" name="5-Point Star 25"/>
              <p:cNvSpPr/>
              <p:nvPr userDrawn="1"/>
            </p:nvSpPr>
            <p:spPr>
              <a:xfrm>
                <a:off x="266720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9" name="5-Point Star 26"/>
              <p:cNvSpPr/>
              <p:nvPr userDrawn="1"/>
            </p:nvSpPr>
            <p:spPr>
              <a:xfrm>
                <a:off x="266720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" name="5-Point Star 27"/>
              <p:cNvSpPr/>
              <p:nvPr userDrawn="1"/>
            </p:nvSpPr>
            <p:spPr>
              <a:xfrm>
                <a:off x="266720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1" name="5-Point Star 28"/>
              <p:cNvSpPr/>
              <p:nvPr userDrawn="1"/>
            </p:nvSpPr>
            <p:spPr>
              <a:xfrm>
                <a:off x="266720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2" name="5-Point Star 29"/>
              <p:cNvSpPr/>
              <p:nvPr userDrawn="1"/>
            </p:nvSpPr>
            <p:spPr>
              <a:xfrm>
                <a:off x="266720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3" name="5-Point Star 30"/>
              <p:cNvSpPr/>
              <p:nvPr userDrawn="1"/>
            </p:nvSpPr>
            <p:spPr>
              <a:xfrm>
                <a:off x="266720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4" name="5-Point Star 31"/>
              <p:cNvSpPr/>
              <p:nvPr userDrawn="1"/>
            </p:nvSpPr>
            <p:spPr>
              <a:xfrm>
                <a:off x="266720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5" name="5-Point Star 34"/>
              <p:cNvSpPr/>
              <p:nvPr userDrawn="1"/>
            </p:nvSpPr>
            <p:spPr>
              <a:xfrm>
                <a:off x="473112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6" name="5-Point Star 35"/>
              <p:cNvSpPr/>
              <p:nvPr userDrawn="1"/>
            </p:nvSpPr>
            <p:spPr>
              <a:xfrm>
                <a:off x="473112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7" name="5-Point Star 36"/>
              <p:cNvSpPr/>
              <p:nvPr userDrawn="1"/>
            </p:nvSpPr>
            <p:spPr>
              <a:xfrm>
                <a:off x="473112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" name="5-Point Star 37"/>
              <p:cNvSpPr/>
              <p:nvPr userDrawn="1"/>
            </p:nvSpPr>
            <p:spPr>
              <a:xfrm>
                <a:off x="473112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" name="5-Point Star 38"/>
              <p:cNvSpPr/>
              <p:nvPr userDrawn="1"/>
            </p:nvSpPr>
            <p:spPr>
              <a:xfrm>
                <a:off x="473112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0" name="5-Point Star 39"/>
              <p:cNvSpPr/>
              <p:nvPr userDrawn="1"/>
            </p:nvSpPr>
            <p:spPr>
              <a:xfrm>
                <a:off x="473112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1" name="5-Point Star 40"/>
              <p:cNvSpPr/>
              <p:nvPr userDrawn="1"/>
            </p:nvSpPr>
            <p:spPr>
              <a:xfrm>
                <a:off x="473112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2" name="5-Point Star 42"/>
              <p:cNvSpPr/>
              <p:nvPr userDrawn="1"/>
            </p:nvSpPr>
            <p:spPr>
              <a:xfrm>
                <a:off x="677917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3" name="5-Point Star 43"/>
              <p:cNvSpPr/>
              <p:nvPr userDrawn="1"/>
            </p:nvSpPr>
            <p:spPr>
              <a:xfrm>
                <a:off x="677917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4" name="5-Point Star 44"/>
              <p:cNvSpPr/>
              <p:nvPr userDrawn="1"/>
            </p:nvSpPr>
            <p:spPr>
              <a:xfrm>
                <a:off x="677917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5" name="5-Point Star 45"/>
              <p:cNvSpPr/>
              <p:nvPr userDrawn="1"/>
            </p:nvSpPr>
            <p:spPr>
              <a:xfrm>
                <a:off x="677917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6" name="5-Point Star 46"/>
              <p:cNvSpPr/>
              <p:nvPr userDrawn="1"/>
            </p:nvSpPr>
            <p:spPr>
              <a:xfrm>
                <a:off x="677917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7" name="5-Point Star 47"/>
              <p:cNvSpPr/>
              <p:nvPr userDrawn="1"/>
            </p:nvSpPr>
            <p:spPr>
              <a:xfrm>
                <a:off x="677917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8" name="5-Point Star 48"/>
              <p:cNvSpPr/>
              <p:nvPr userDrawn="1"/>
            </p:nvSpPr>
            <p:spPr>
              <a:xfrm>
                <a:off x="677917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9" name="5-Point Star 28"/>
              <p:cNvSpPr/>
              <p:nvPr userDrawn="1"/>
            </p:nvSpPr>
            <p:spPr>
              <a:xfrm>
                <a:off x="884309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0" name="5-Point Star 29"/>
              <p:cNvSpPr/>
              <p:nvPr userDrawn="1"/>
            </p:nvSpPr>
            <p:spPr>
              <a:xfrm>
                <a:off x="884309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1" name="5-Point Star 30"/>
              <p:cNvSpPr/>
              <p:nvPr userDrawn="1"/>
            </p:nvSpPr>
            <p:spPr>
              <a:xfrm>
                <a:off x="884309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2" name="5-Point Star 31"/>
              <p:cNvSpPr/>
              <p:nvPr userDrawn="1"/>
            </p:nvSpPr>
            <p:spPr>
              <a:xfrm>
                <a:off x="884309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3" name="5-Point Star 32"/>
              <p:cNvSpPr/>
              <p:nvPr userDrawn="1"/>
            </p:nvSpPr>
            <p:spPr>
              <a:xfrm>
                <a:off x="884309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4" name="5-Point Star 33"/>
              <p:cNvSpPr/>
              <p:nvPr userDrawn="1"/>
            </p:nvSpPr>
            <p:spPr>
              <a:xfrm>
                <a:off x="884309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5" name="5-Point Star 34"/>
              <p:cNvSpPr/>
              <p:nvPr userDrawn="1"/>
            </p:nvSpPr>
            <p:spPr>
              <a:xfrm>
                <a:off x="884309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6" name="5-Point Star 35"/>
              <p:cNvSpPr/>
              <p:nvPr userDrawn="1"/>
            </p:nvSpPr>
            <p:spPr>
              <a:xfrm>
                <a:off x="1089113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7" name="5-Point Star 36"/>
              <p:cNvSpPr/>
              <p:nvPr userDrawn="1"/>
            </p:nvSpPr>
            <p:spPr>
              <a:xfrm>
                <a:off x="1089113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8" name="5-Point Star 37"/>
              <p:cNvSpPr/>
              <p:nvPr userDrawn="1"/>
            </p:nvSpPr>
            <p:spPr>
              <a:xfrm>
                <a:off x="1089113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9" name="5-Point Star 38"/>
              <p:cNvSpPr/>
              <p:nvPr userDrawn="1"/>
            </p:nvSpPr>
            <p:spPr>
              <a:xfrm>
                <a:off x="1089113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0" name="5-Point Star 39"/>
              <p:cNvSpPr/>
              <p:nvPr userDrawn="1"/>
            </p:nvSpPr>
            <p:spPr>
              <a:xfrm>
                <a:off x="1089113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1" name="5-Point Star 40"/>
              <p:cNvSpPr/>
              <p:nvPr userDrawn="1"/>
            </p:nvSpPr>
            <p:spPr>
              <a:xfrm>
                <a:off x="1089113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2" name="5-Point Star 41"/>
              <p:cNvSpPr/>
              <p:nvPr userDrawn="1"/>
            </p:nvSpPr>
            <p:spPr>
              <a:xfrm>
                <a:off x="1089113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3" name="5-Point Star 42"/>
              <p:cNvSpPr/>
              <p:nvPr userDrawn="1"/>
            </p:nvSpPr>
            <p:spPr>
              <a:xfrm>
                <a:off x="1295505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4" name="5-Point Star 43"/>
              <p:cNvSpPr/>
              <p:nvPr userDrawn="1"/>
            </p:nvSpPr>
            <p:spPr>
              <a:xfrm>
                <a:off x="1295505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5" name="5-Point Star 44"/>
              <p:cNvSpPr/>
              <p:nvPr userDrawn="1"/>
            </p:nvSpPr>
            <p:spPr>
              <a:xfrm>
                <a:off x="1295505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6" name="5-Point Star 45"/>
              <p:cNvSpPr/>
              <p:nvPr userDrawn="1"/>
            </p:nvSpPr>
            <p:spPr>
              <a:xfrm>
                <a:off x="1295505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7" name="5-Point Star 46"/>
              <p:cNvSpPr/>
              <p:nvPr userDrawn="1"/>
            </p:nvSpPr>
            <p:spPr>
              <a:xfrm>
                <a:off x="1295505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8" name="5-Point Star 47"/>
              <p:cNvSpPr/>
              <p:nvPr userDrawn="1"/>
            </p:nvSpPr>
            <p:spPr>
              <a:xfrm>
                <a:off x="1295505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9" name="5-Point Star 48"/>
              <p:cNvSpPr/>
              <p:nvPr userDrawn="1"/>
            </p:nvSpPr>
            <p:spPr>
              <a:xfrm>
                <a:off x="1295505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0" name="5-Point Star 49"/>
              <p:cNvSpPr/>
              <p:nvPr userDrawn="1"/>
            </p:nvSpPr>
            <p:spPr>
              <a:xfrm>
                <a:off x="1500310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1" name="5-Point Star 50"/>
              <p:cNvSpPr/>
              <p:nvPr userDrawn="1"/>
            </p:nvSpPr>
            <p:spPr>
              <a:xfrm>
                <a:off x="1500310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2" name="5-Point Star 51"/>
              <p:cNvSpPr/>
              <p:nvPr userDrawn="1"/>
            </p:nvSpPr>
            <p:spPr>
              <a:xfrm>
                <a:off x="1500310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3" name="5-Point Star 52"/>
              <p:cNvSpPr/>
              <p:nvPr userDrawn="1"/>
            </p:nvSpPr>
            <p:spPr>
              <a:xfrm>
                <a:off x="1500310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4" name="5-Point Star 53"/>
              <p:cNvSpPr/>
              <p:nvPr userDrawn="1"/>
            </p:nvSpPr>
            <p:spPr>
              <a:xfrm>
                <a:off x="1500310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5" name="5-Point Star 54"/>
              <p:cNvSpPr/>
              <p:nvPr userDrawn="1"/>
            </p:nvSpPr>
            <p:spPr>
              <a:xfrm>
                <a:off x="1500310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6" name="5-Point Star 55"/>
              <p:cNvSpPr/>
              <p:nvPr userDrawn="1"/>
            </p:nvSpPr>
            <p:spPr>
              <a:xfrm>
                <a:off x="1500310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7" name="5-Point Star 56"/>
              <p:cNvSpPr/>
              <p:nvPr userDrawn="1"/>
            </p:nvSpPr>
            <p:spPr>
              <a:xfrm>
                <a:off x="1706702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8" name="5-Point Star 57"/>
              <p:cNvSpPr/>
              <p:nvPr userDrawn="1"/>
            </p:nvSpPr>
            <p:spPr>
              <a:xfrm>
                <a:off x="1706702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9" name="5-Point Star 58"/>
              <p:cNvSpPr/>
              <p:nvPr userDrawn="1"/>
            </p:nvSpPr>
            <p:spPr>
              <a:xfrm>
                <a:off x="1706702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0" name="5-Point Star 59"/>
              <p:cNvSpPr/>
              <p:nvPr userDrawn="1"/>
            </p:nvSpPr>
            <p:spPr>
              <a:xfrm>
                <a:off x="1706702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1" name="5-Point Star 60"/>
              <p:cNvSpPr/>
              <p:nvPr userDrawn="1"/>
            </p:nvSpPr>
            <p:spPr>
              <a:xfrm>
                <a:off x="1706702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2" name="5-Point Star 61"/>
              <p:cNvSpPr/>
              <p:nvPr userDrawn="1"/>
            </p:nvSpPr>
            <p:spPr>
              <a:xfrm>
                <a:off x="1706702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3" name="5-Point Star 62"/>
              <p:cNvSpPr/>
              <p:nvPr userDrawn="1"/>
            </p:nvSpPr>
            <p:spPr>
              <a:xfrm>
                <a:off x="1706702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4" name="5-Point Star 63"/>
              <p:cNvSpPr/>
              <p:nvPr userDrawn="1"/>
            </p:nvSpPr>
            <p:spPr>
              <a:xfrm>
                <a:off x="1911506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5" name="5-Point Star 64"/>
              <p:cNvSpPr/>
              <p:nvPr userDrawn="1"/>
            </p:nvSpPr>
            <p:spPr>
              <a:xfrm>
                <a:off x="1911506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6" name="5-Point Star 65"/>
              <p:cNvSpPr/>
              <p:nvPr userDrawn="1"/>
            </p:nvSpPr>
            <p:spPr>
              <a:xfrm>
                <a:off x="1911506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7" name="5-Point Star 66"/>
              <p:cNvSpPr/>
              <p:nvPr userDrawn="1"/>
            </p:nvSpPr>
            <p:spPr>
              <a:xfrm>
                <a:off x="1911506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8" name="5-Point Star 67"/>
              <p:cNvSpPr/>
              <p:nvPr userDrawn="1"/>
            </p:nvSpPr>
            <p:spPr>
              <a:xfrm>
                <a:off x="1911506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9" name="5-Point Star 68"/>
              <p:cNvSpPr/>
              <p:nvPr userDrawn="1"/>
            </p:nvSpPr>
            <p:spPr>
              <a:xfrm>
                <a:off x="1911506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70" name="5-Point Star 69"/>
              <p:cNvSpPr/>
              <p:nvPr userDrawn="1"/>
            </p:nvSpPr>
            <p:spPr>
              <a:xfrm>
                <a:off x="1911506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71" name="5-Point Star 70"/>
              <p:cNvSpPr/>
              <p:nvPr userDrawn="1"/>
            </p:nvSpPr>
            <p:spPr>
              <a:xfrm>
                <a:off x="2117898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72" name="5-Point Star 71"/>
              <p:cNvSpPr/>
              <p:nvPr userDrawn="1"/>
            </p:nvSpPr>
            <p:spPr>
              <a:xfrm>
                <a:off x="2117898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73" name="5-Point Star 72"/>
              <p:cNvSpPr/>
              <p:nvPr userDrawn="1"/>
            </p:nvSpPr>
            <p:spPr>
              <a:xfrm>
                <a:off x="2117898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74" name="5-Point Star 73"/>
              <p:cNvSpPr/>
              <p:nvPr userDrawn="1"/>
            </p:nvSpPr>
            <p:spPr>
              <a:xfrm>
                <a:off x="2117898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75" name="5-Point Star 74"/>
              <p:cNvSpPr/>
              <p:nvPr userDrawn="1"/>
            </p:nvSpPr>
            <p:spPr>
              <a:xfrm>
                <a:off x="2117898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76" name="5-Point Star 75"/>
              <p:cNvSpPr/>
              <p:nvPr userDrawn="1"/>
            </p:nvSpPr>
            <p:spPr>
              <a:xfrm>
                <a:off x="2117898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77" name="5-Point Star 76"/>
              <p:cNvSpPr/>
              <p:nvPr userDrawn="1"/>
            </p:nvSpPr>
            <p:spPr>
              <a:xfrm>
                <a:off x="2117898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78" name="5-Point Star 77"/>
              <p:cNvSpPr/>
              <p:nvPr userDrawn="1"/>
            </p:nvSpPr>
            <p:spPr>
              <a:xfrm>
                <a:off x="2324290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79" name="5-Point Star 78"/>
              <p:cNvSpPr/>
              <p:nvPr userDrawn="1"/>
            </p:nvSpPr>
            <p:spPr>
              <a:xfrm>
                <a:off x="2324290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80" name="5-Point Star 79"/>
              <p:cNvSpPr/>
              <p:nvPr userDrawn="1"/>
            </p:nvSpPr>
            <p:spPr>
              <a:xfrm>
                <a:off x="2324290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81" name="5-Point Star 80"/>
              <p:cNvSpPr/>
              <p:nvPr userDrawn="1"/>
            </p:nvSpPr>
            <p:spPr>
              <a:xfrm>
                <a:off x="2324290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82" name="5-Point Star 81"/>
              <p:cNvSpPr/>
              <p:nvPr userDrawn="1"/>
            </p:nvSpPr>
            <p:spPr>
              <a:xfrm>
                <a:off x="2324290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83" name="5-Point Star 82"/>
              <p:cNvSpPr/>
              <p:nvPr userDrawn="1"/>
            </p:nvSpPr>
            <p:spPr>
              <a:xfrm>
                <a:off x="2324290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84" name="5-Point Star 83"/>
              <p:cNvSpPr/>
              <p:nvPr userDrawn="1"/>
            </p:nvSpPr>
            <p:spPr>
              <a:xfrm>
                <a:off x="2324290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85" name="5-Point Star 84"/>
              <p:cNvSpPr/>
              <p:nvPr userDrawn="1"/>
            </p:nvSpPr>
            <p:spPr>
              <a:xfrm>
                <a:off x="2529095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86" name="5-Point Star 85"/>
              <p:cNvSpPr/>
              <p:nvPr userDrawn="1"/>
            </p:nvSpPr>
            <p:spPr>
              <a:xfrm>
                <a:off x="2529095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87" name="5-Point Star 86"/>
              <p:cNvSpPr/>
              <p:nvPr userDrawn="1"/>
            </p:nvSpPr>
            <p:spPr>
              <a:xfrm>
                <a:off x="2529095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88" name="5-Point Star 87"/>
              <p:cNvSpPr/>
              <p:nvPr userDrawn="1"/>
            </p:nvSpPr>
            <p:spPr>
              <a:xfrm>
                <a:off x="2529095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89" name="5-Point Star 88"/>
              <p:cNvSpPr/>
              <p:nvPr userDrawn="1"/>
            </p:nvSpPr>
            <p:spPr>
              <a:xfrm>
                <a:off x="2529095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90" name="5-Point Star 89"/>
              <p:cNvSpPr/>
              <p:nvPr userDrawn="1"/>
            </p:nvSpPr>
            <p:spPr>
              <a:xfrm>
                <a:off x="2529095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91" name="5-Point Star 90"/>
              <p:cNvSpPr/>
              <p:nvPr userDrawn="1"/>
            </p:nvSpPr>
            <p:spPr>
              <a:xfrm>
                <a:off x="2529095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92" name="5-Point Star 91"/>
              <p:cNvSpPr/>
              <p:nvPr userDrawn="1"/>
            </p:nvSpPr>
            <p:spPr>
              <a:xfrm>
                <a:off x="2735487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93" name="5-Point Star 92"/>
              <p:cNvSpPr/>
              <p:nvPr userDrawn="1"/>
            </p:nvSpPr>
            <p:spPr>
              <a:xfrm>
                <a:off x="2735487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94" name="5-Point Star 93"/>
              <p:cNvSpPr/>
              <p:nvPr userDrawn="1"/>
            </p:nvSpPr>
            <p:spPr>
              <a:xfrm>
                <a:off x="2735487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95" name="5-Point Star 94"/>
              <p:cNvSpPr/>
              <p:nvPr userDrawn="1"/>
            </p:nvSpPr>
            <p:spPr>
              <a:xfrm>
                <a:off x="2735487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96" name="5-Point Star 95"/>
              <p:cNvSpPr/>
              <p:nvPr userDrawn="1"/>
            </p:nvSpPr>
            <p:spPr>
              <a:xfrm>
                <a:off x="2735487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97" name="5-Point Star 96"/>
              <p:cNvSpPr/>
              <p:nvPr userDrawn="1"/>
            </p:nvSpPr>
            <p:spPr>
              <a:xfrm>
                <a:off x="2735487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98" name="5-Point Star 97"/>
              <p:cNvSpPr/>
              <p:nvPr userDrawn="1"/>
            </p:nvSpPr>
            <p:spPr>
              <a:xfrm>
                <a:off x="2735487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99" name="5-Point Star 98"/>
              <p:cNvSpPr/>
              <p:nvPr userDrawn="1"/>
            </p:nvSpPr>
            <p:spPr>
              <a:xfrm>
                <a:off x="2940291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0" name="5-Point Star 99"/>
              <p:cNvSpPr/>
              <p:nvPr userDrawn="1"/>
            </p:nvSpPr>
            <p:spPr>
              <a:xfrm>
                <a:off x="2940291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1" name="5-Point Star 100"/>
              <p:cNvSpPr/>
              <p:nvPr userDrawn="1"/>
            </p:nvSpPr>
            <p:spPr>
              <a:xfrm>
                <a:off x="2940291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2" name="5-Point Star 101"/>
              <p:cNvSpPr/>
              <p:nvPr userDrawn="1"/>
            </p:nvSpPr>
            <p:spPr>
              <a:xfrm>
                <a:off x="2940291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3" name="5-Point Star 102"/>
              <p:cNvSpPr/>
              <p:nvPr userDrawn="1"/>
            </p:nvSpPr>
            <p:spPr>
              <a:xfrm>
                <a:off x="2940291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4" name="5-Point Star 103"/>
              <p:cNvSpPr/>
              <p:nvPr userDrawn="1"/>
            </p:nvSpPr>
            <p:spPr>
              <a:xfrm>
                <a:off x="2940291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5" name="5-Point Star 104"/>
              <p:cNvSpPr/>
              <p:nvPr userDrawn="1"/>
            </p:nvSpPr>
            <p:spPr>
              <a:xfrm>
                <a:off x="2940291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6" name="5-Point Star 105"/>
              <p:cNvSpPr/>
              <p:nvPr userDrawn="1"/>
            </p:nvSpPr>
            <p:spPr>
              <a:xfrm>
                <a:off x="3146683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7" name="5-Point Star 106"/>
              <p:cNvSpPr/>
              <p:nvPr userDrawn="1"/>
            </p:nvSpPr>
            <p:spPr>
              <a:xfrm>
                <a:off x="3146683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8" name="5-Point Star 107"/>
              <p:cNvSpPr/>
              <p:nvPr userDrawn="1"/>
            </p:nvSpPr>
            <p:spPr>
              <a:xfrm>
                <a:off x="3146683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9" name="5-Point Star 108"/>
              <p:cNvSpPr/>
              <p:nvPr userDrawn="1"/>
            </p:nvSpPr>
            <p:spPr>
              <a:xfrm>
                <a:off x="3146683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10" name="5-Point Star 109"/>
              <p:cNvSpPr/>
              <p:nvPr userDrawn="1"/>
            </p:nvSpPr>
            <p:spPr>
              <a:xfrm>
                <a:off x="3146683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11" name="5-Point Star 110"/>
              <p:cNvSpPr/>
              <p:nvPr userDrawn="1"/>
            </p:nvSpPr>
            <p:spPr>
              <a:xfrm>
                <a:off x="3146683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12" name="5-Point Star 111"/>
              <p:cNvSpPr/>
              <p:nvPr userDrawn="1"/>
            </p:nvSpPr>
            <p:spPr>
              <a:xfrm>
                <a:off x="3146683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13" name="5-Point Star 112"/>
              <p:cNvSpPr/>
              <p:nvPr userDrawn="1"/>
            </p:nvSpPr>
            <p:spPr>
              <a:xfrm>
                <a:off x="3351488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14" name="5-Point Star 113"/>
              <p:cNvSpPr/>
              <p:nvPr userDrawn="1"/>
            </p:nvSpPr>
            <p:spPr>
              <a:xfrm>
                <a:off x="3351488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15" name="5-Point Star 114"/>
              <p:cNvSpPr/>
              <p:nvPr userDrawn="1"/>
            </p:nvSpPr>
            <p:spPr>
              <a:xfrm>
                <a:off x="3351488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16" name="5-Point Star 115"/>
              <p:cNvSpPr/>
              <p:nvPr userDrawn="1"/>
            </p:nvSpPr>
            <p:spPr>
              <a:xfrm>
                <a:off x="3351488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17" name="5-Point Star 116"/>
              <p:cNvSpPr/>
              <p:nvPr userDrawn="1"/>
            </p:nvSpPr>
            <p:spPr>
              <a:xfrm>
                <a:off x="3351488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18" name="5-Point Star 117"/>
              <p:cNvSpPr/>
              <p:nvPr userDrawn="1"/>
            </p:nvSpPr>
            <p:spPr>
              <a:xfrm>
                <a:off x="3351488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19" name="5-Point Star 118"/>
              <p:cNvSpPr/>
              <p:nvPr userDrawn="1"/>
            </p:nvSpPr>
            <p:spPr>
              <a:xfrm>
                <a:off x="3351488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20" name="5-Point Star 119"/>
              <p:cNvSpPr/>
              <p:nvPr userDrawn="1"/>
            </p:nvSpPr>
            <p:spPr>
              <a:xfrm>
                <a:off x="3557880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21" name="5-Point Star 120"/>
              <p:cNvSpPr/>
              <p:nvPr userDrawn="1"/>
            </p:nvSpPr>
            <p:spPr>
              <a:xfrm>
                <a:off x="3557880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22" name="5-Point Star 121"/>
              <p:cNvSpPr/>
              <p:nvPr userDrawn="1"/>
            </p:nvSpPr>
            <p:spPr>
              <a:xfrm>
                <a:off x="3557880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23" name="5-Point Star 122"/>
              <p:cNvSpPr/>
              <p:nvPr userDrawn="1"/>
            </p:nvSpPr>
            <p:spPr>
              <a:xfrm>
                <a:off x="3557880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24" name="5-Point Star 123"/>
              <p:cNvSpPr/>
              <p:nvPr userDrawn="1"/>
            </p:nvSpPr>
            <p:spPr>
              <a:xfrm>
                <a:off x="3557880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25" name="5-Point Star 124"/>
              <p:cNvSpPr/>
              <p:nvPr userDrawn="1"/>
            </p:nvSpPr>
            <p:spPr>
              <a:xfrm>
                <a:off x="3557880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26" name="5-Point Star 125"/>
              <p:cNvSpPr/>
              <p:nvPr userDrawn="1"/>
            </p:nvSpPr>
            <p:spPr>
              <a:xfrm>
                <a:off x="3557880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27" name="5-Point Star 126"/>
              <p:cNvSpPr/>
              <p:nvPr userDrawn="1"/>
            </p:nvSpPr>
            <p:spPr>
              <a:xfrm>
                <a:off x="3764272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28" name="5-Point Star 127"/>
              <p:cNvSpPr/>
              <p:nvPr userDrawn="1"/>
            </p:nvSpPr>
            <p:spPr>
              <a:xfrm>
                <a:off x="3764272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29" name="5-Point Star 128"/>
              <p:cNvSpPr/>
              <p:nvPr userDrawn="1"/>
            </p:nvSpPr>
            <p:spPr>
              <a:xfrm>
                <a:off x="3764272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30" name="5-Point Star 129"/>
              <p:cNvSpPr/>
              <p:nvPr userDrawn="1"/>
            </p:nvSpPr>
            <p:spPr>
              <a:xfrm>
                <a:off x="3764272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31" name="5-Point Star 130"/>
              <p:cNvSpPr/>
              <p:nvPr userDrawn="1"/>
            </p:nvSpPr>
            <p:spPr>
              <a:xfrm>
                <a:off x="3764272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32" name="5-Point Star 131"/>
              <p:cNvSpPr/>
              <p:nvPr userDrawn="1"/>
            </p:nvSpPr>
            <p:spPr>
              <a:xfrm>
                <a:off x="3764272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33" name="5-Point Star 132"/>
              <p:cNvSpPr/>
              <p:nvPr userDrawn="1"/>
            </p:nvSpPr>
            <p:spPr>
              <a:xfrm>
                <a:off x="3764272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34" name="5-Point Star 133"/>
              <p:cNvSpPr/>
              <p:nvPr userDrawn="1"/>
            </p:nvSpPr>
            <p:spPr>
              <a:xfrm>
                <a:off x="3969076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35" name="5-Point Star 134"/>
              <p:cNvSpPr/>
              <p:nvPr userDrawn="1"/>
            </p:nvSpPr>
            <p:spPr>
              <a:xfrm>
                <a:off x="3969076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36" name="5-Point Star 135"/>
              <p:cNvSpPr/>
              <p:nvPr userDrawn="1"/>
            </p:nvSpPr>
            <p:spPr>
              <a:xfrm>
                <a:off x="3969076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37" name="5-Point Star 136"/>
              <p:cNvSpPr/>
              <p:nvPr userDrawn="1"/>
            </p:nvSpPr>
            <p:spPr>
              <a:xfrm>
                <a:off x="3969076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38" name="5-Point Star 137"/>
              <p:cNvSpPr/>
              <p:nvPr userDrawn="1"/>
            </p:nvSpPr>
            <p:spPr>
              <a:xfrm>
                <a:off x="3969076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39" name="5-Point Star 138"/>
              <p:cNvSpPr/>
              <p:nvPr userDrawn="1"/>
            </p:nvSpPr>
            <p:spPr>
              <a:xfrm>
                <a:off x="3969076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40" name="5-Point Star 139"/>
              <p:cNvSpPr/>
              <p:nvPr userDrawn="1"/>
            </p:nvSpPr>
            <p:spPr>
              <a:xfrm>
                <a:off x="3969076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41" name="5-Point Star 140"/>
              <p:cNvSpPr/>
              <p:nvPr userDrawn="1"/>
            </p:nvSpPr>
            <p:spPr>
              <a:xfrm>
                <a:off x="4175468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42" name="5-Point Star 141"/>
              <p:cNvSpPr/>
              <p:nvPr userDrawn="1"/>
            </p:nvSpPr>
            <p:spPr>
              <a:xfrm>
                <a:off x="4175468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43" name="5-Point Star 142"/>
              <p:cNvSpPr/>
              <p:nvPr userDrawn="1"/>
            </p:nvSpPr>
            <p:spPr>
              <a:xfrm>
                <a:off x="4175468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44" name="5-Point Star 143"/>
              <p:cNvSpPr/>
              <p:nvPr userDrawn="1"/>
            </p:nvSpPr>
            <p:spPr>
              <a:xfrm>
                <a:off x="4175468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45" name="5-Point Star 144"/>
              <p:cNvSpPr/>
              <p:nvPr userDrawn="1"/>
            </p:nvSpPr>
            <p:spPr>
              <a:xfrm>
                <a:off x="4175468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46" name="5-Point Star 145"/>
              <p:cNvSpPr/>
              <p:nvPr userDrawn="1"/>
            </p:nvSpPr>
            <p:spPr>
              <a:xfrm>
                <a:off x="4175468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47" name="5-Point Star 146"/>
              <p:cNvSpPr/>
              <p:nvPr userDrawn="1"/>
            </p:nvSpPr>
            <p:spPr>
              <a:xfrm>
                <a:off x="4175468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48" name="5-Point Star 147"/>
              <p:cNvSpPr/>
              <p:nvPr userDrawn="1"/>
            </p:nvSpPr>
            <p:spPr>
              <a:xfrm>
                <a:off x="4380273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49" name="5-Point Star 148"/>
              <p:cNvSpPr/>
              <p:nvPr userDrawn="1"/>
            </p:nvSpPr>
            <p:spPr>
              <a:xfrm>
                <a:off x="4380273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50" name="5-Point Star 149"/>
              <p:cNvSpPr/>
              <p:nvPr userDrawn="1"/>
            </p:nvSpPr>
            <p:spPr>
              <a:xfrm>
                <a:off x="4380273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51" name="5-Point Star 150"/>
              <p:cNvSpPr/>
              <p:nvPr userDrawn="1"/>
            </p:nvSpPr>
            <p:spPr>
              <a:xfrm>
                <a:off x="4380273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52" name="5-Point Star 151"/>
              <p:cNvSpPr/>
              <p:nvPr userDrawn="1"/>
            </p:nvSpPr>
            <p:spPr>
              <a:xfrm>
                <a:off x="4380273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53" name="5-Point Star 152"/>
              <p:cNvSpPr/>
              <p:nvPr userDrawn="1"/>
            </p:nvSpPr>
            <p:spPr>
              <a:xfrm>
                <a:off x="4380273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54" name="5-Point Star 153"/>
              <p:cNvSpPr/>
              <p:nvPr userDrawn="1"/>
            </p:nvSpPr>
            <p:spPr>
              <a:xfrm>
                <a:off x="4380273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55" name="5-Point Star 154"/>
              <p:cNvSpPr/>
              <p:nvPr userDrawn="1"/>
            </p:nvSpPr>
            <p:spPr>
              <a:xfrm>
                <a:off x="4586665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56" name="5-Point Star 155"/>
              <p:cNvSpPr/>
              <p:nvPr userDrawn="1"/>
            </p:nvSpPr>
            <p:spPr>
              <a:xfrm>
                <a:off x="4586665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57" name="5-Point Star 156"/>
              <p:cNvSpPr/>
              <p:nvPr userDrawn="1"/>
            </p:nvSpPr>
            <p:spPr>
              <a:xfrm>
                <a:off x="4586665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58" name="5-Point Star 157"/>
              <p:cNvSpPr/>
              <p:nvPr userDrawn="1"/>
            </p:nvSpPr>
            <p:spPr>
              <a:xfrm>
                <a:off x="4586665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59" name="5-Point Star 158"/>
              <p:cNvSpPr/>
              <p:nvPr userDrawn="1"/>
            </p:nvSpPr>
            <p:spPr>
              <a:xfrm>
                <a:off x="4586665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60" name="5-Point Star 159"/>
              <p:cNvSpPr/>
              <p:nvPr userDrawn="1"/>
            </p:nvSpPr>
            <p:spPr>
              <a:xfrm>
                <a:off x="4586665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61" name="5-Point Star 160"/>
              <p:cNvSpPr/>
              <p:nvPr userDrawn="1"/>
            </p:nvSpPr>
            <p:spPr>
              <a:xfrm>
                <a:off x="4586665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62" name="5-Point Star 161"/>
              <p:cNvSpPr/>
              <p:nvPr userDrawn="1"/>
            </p:nvSpPr>
            <p:spPr>
              <a:xfrm>
                <a:off x="4791469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63" name="5-Point Star 162"/>
              <p:cNvSpPr/>
              <p:nvPr userDrawn="1"/>
            </p:nvSpPr>
            <p:spPr>
              <a:xfrm>
                <a:off x="4791469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64" name="5-Point Star 163"/>
              <p:cNvSpPr/>
              <p:nvPr userDrawn="1"/>
            </p:nvSpPr>
            <p:spPr>
              <a:xfrm>
                <a:off x="4791469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65" name="5-Point Star 164"/>
              <p:cNvSpPr/>
              <p:nvPr userDrawn="1"/>
            </p:nvSpPr>
            <p:spPr>
              <a:xfrm>
                <a:off x="4791469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66" name="5-Point Star 165"/>
              <p:cNvSpPr/>
              <p:nvPr userDrawn="1"/>
            </p:nvSpPr>
            <p:spPr>
              <a:xfrm>
                <a:off x="4791469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67" name="5-Point Star 166"/>
              <p:cNvSpPr/>
              <p:nvPr userDrawn="1"/>
            </p:nvSpPr>
            <p:spPr>
              <a:xfrm>
                <a:off x="4791469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68" name="5-Point Star 167"/>
              <p:cNvSpPr/>
              <p:nvPr userDrawn="1"/>
            </p:nvSpPr>
            <p:spPr>
              <a:xfrm>
                <a:off x="4791469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69" name="5-Point Star 168"/>
              <p:cNvSpPr/>
              <p:nvPr userDrawn="1"/>
            </p:nvSpPr>
            <p:spPr>
              <a:xfrm>
                <a:off x="4997861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70" name="5-Point Star 169"/>
              <p:cNvSpPr/>
              <p:nvPr userDrawn="1"/>
            </p:nvSpPr>
            <p:spPr>
              <a:xfrm>
                <a:off x="4997861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71" name="5-Point Star 170"/>
              <p:cNvSpPr/>
              <p:nvPr userDrawn="1"/>
            </p:nvSpPr>
            <p:spPr>
              <a:xfrm>
                <a:off x="4997861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72" name="5-Point Star 171"/>
              <p:cNvSpPr/>
              <p:nvPr userDrawn="1"/>
            </p:nvSpPr>
            <p:spPr>
              <a:xfrm>
                <a:off x="4997861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73" name="5-Point Star 172"/>
              <p:cNvSpPr/>
              <p:nvPr userDrawn="1"/>
            </p:nvSpPr>
            <p:spPr>
              <a:xfrm>
                <a:off x="4997861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74" name="5-Point Star 173"/>
              <p:cNvSpPr/>
              <p:nvPr userDrawn="1"/>
            </p:nvSpPr>
            <p:spPr>
              <a:xfrm>
                <a:off x="4997861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75" name="5-Point Star 174"/>
              <p:cNvSpPr/>
              <p:nvPr userDrawn="1"/>
            </p:nvSpPr>
            <p:spPr>
              <a:xfrm>
                <a:off x="4997861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76" name="5-Point Star 175"/>
              <p:cNvSpPr/>
              <p:nvPr userDrawn="1"/>
            </p:nvSpPr>
            <p:spPr>
              <a:xfrm>
                <a:off x="5202666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77" name="5-Point Star 176"/>
              <p:cNvSpPr/>
              <p:nvPr userDrawn="1"/>
            </p:nvSpPr>
            <p:spPr>
              <a:xfrm>
                <a:off x="5202666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78" name="5-Point Star 177"/>
              <p:cNvSpPr/>
              <p:nvPr userDrawn="1"/>
            </p:nvSpPr>
            <p:spPr>
              <a:xfrm>
                <a:off x="5202666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79" name="5-Point Star 178"/>
              <p:cNvSpPr/>
              <p:nvPr userDrawn="1"/>
            </p:nvSpPr>
            <p:spPr>
              <a:xfrm>
                <a:off x="5202666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0" name="5-Point Star 179"/>
              <p:cNvSpPr/>
              <p:nvPr userDrawn="1"/>
            </p:nvSpPr>
            <p:spPr>
              <a:xfrm>
                <a:off x="5202666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1" name="5-Point Star 180"/>
              <p:cNvSpPr/>
              <p:nvPr userDrawn="1"/>
            </p:nvSpPr>
            <p:spPr>
              <a:xfrm>
                <a:off x="5202666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2" name="5-Point Star 181"/>
              <p:cNvSpPr/>
              <p:nvPr userDrawn="1"/>
            </p:nvSpPr>
            <p:spPr>
              <a:xfrm>
                <a:off x="5202666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3" name="5-Point Star 182"/>
              <p:cNvSpPr/>
              <p:nvPr userDrawn="1"/>
            </p:nvSpPr>
            <p:spPr>
              <a:xfrm>
                <a:off x="5409058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4" name="5-Point Star 183"/>
              <p:cNvSpPr/>
              <p:nvPr userDrawn="1"/>
            </p:nvSpPr>
            <p:spPr>
              <a:xfrm>
                <a:off x="5409058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5" name="5-Point Star 184"/>
              <p:cNvSpPr/>
              <p:nvPr userDrawn="1"/>
            </p:nvSpPr>
            <p:spPr>
              <a:xfrm>
                <a:off x="5409058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6" name="5-Point Star 185"/>
              <p:cNvSpPr/>
              <p:nvPr userDrawn="1"/>
            </p:nvSpPr>
            <p:spPr>
              <a:xfrm>
                <a:off x="5409058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7" name="5-Point Star 186"/>
              <p:cNvSpPr/>
              <p:nvPr userDrawn="1"/>
            </p:nvSpPr>
            <p:spPr>
              <a:xfrm>
                <a:off x="5409058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8" name="5-Point Star 187"/>
              <p:cNvSpPr/>
              <p:nvPr userDrawn="1"/>
            </p:nvSpPr>
            <p:spPr>
              <a:xfrm>
                <a:off x="5409058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9" name="5-Point Star 188"/>
              <p:cNvSpPr/>
              <p:nvPr userDrawn="1"/>
            </p:nvSpPr>
            <p:spPr>
              <a:xfrm>
                <a:off x="5409058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0" name="5-Point Star 189"/>
              <p:cNvSpPr/>
              <p:nvPr userDrawn="1"/>
            </p:nvSpPr>
            <p:spPr>
              <a:xfrm>
                <a:off x="5615450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1" name="5-Point Star 190"/>
              <p:cNvSpPr/>
              <p:nvPr userDrawn="1"/>
            </p:nvSpPr>
            <p:spPr>
              <a:xfrm>
                <a:off x="5615450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2" name="5-Point Star 191"/>
              <p:cNvSpPr/>
              <p:nvPr userDrawn="1"/>
            </p:nvSpPr>
            <p:spPr>
              <a:xfrm>
                <a:off x="5615450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3" name="5-Point Star 192"/>
              <p:cNvSpPr/>
              <p:nvPr userDrawn="1"/>
            </p:nvSpPr>
            <p:spPr>
              <a:xfrm>
                <a:off x="5615450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4" name="5-Point Star 193"/>
              <p:cNvSpPr/>
              <p:nvPr userDrawn="1"/>
            </p:nvSpPr>
            <p:spPr>
              <a:xfrm>
                <a:off x="5615450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5" name="5-Point Star 194"/>
              <p:cNvSpPr/>
              <p:nvPr userDrawn="1"/>
            </p:nvSpPr>
            <p:spPr>
              <a:xfrm>
                <a:off x="5615450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6" name="5-Point Star 195"/>
              <p:cNvSpPr/>
              <p:nvPr userDrawn="1"/>
            </p:nvSpPr>
            <p:spPr>
              <a:xfrm>
                <a:off x="5615450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7" name="5-Point Star 196"/>
              <p:cNvSpPr/>
              <p:nvPr userDrawn="1"/>
            </p:nvSpPr>
            <p:spPr>
              <a:xfrm>
                <a:off x="5820254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8" name="5-Point Star 197"/>
              <p:cNvSpPr/>
              <p:nvPr userDrawn="1"/>
            </p:nvSpPr>
            <p:spPr>
              <a:xfrm>
                <a:off x="5820254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9" name="5-Point Star 198"/>
              <p:cNvSpPr/>
              <p:nvPr userDrawn="1"/>
            </p:nvSpPr>
            <p:spPr>
              <a:xfrm>
                <a:off x="5820254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00" name="5-Point Star 199"/>
              <p:cNvSpPr/>
              <p:nvPr userDrawn="1"/>
            </p:nvSpPr>
            <p:spPr>
              <a:xfrm>
                <a:off x="5820254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01" name="5-Point Star 200"/>
              <p:cNvSpPr/>
              <p:nvPr userDrawn="1"/>
            </p:nvSpPr>
            <p:spPr>
              <a:xfrm>
                <a:off x="5820254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02" name="5-Point Star 201"/>
              <p:cNvSpPr/>
              <p:nvPr userDrawn="1"/>
            </p:nvSpPr>
            <p:spPr>
              <a:xfrm>
                <a:off x="5820254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03" name="5-Point Star 202"/>
              <p:cNvSpPr/>
              <p:nvPr userDrawn="1"/>
            </p:nvSpPr>
            <p:spPr>
              <a:xfrm>
                <a:off x="5820254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04" name="5-Point Star 203"/>
              <p:cNvSpPr/>
              <p:nvPr userDrawn="1"/>
            </p:nvSpPr>
            <p:spPr>
              <a:xfrm>
                <a:off x="6026646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05" name="5-Point Star 204"/>
              <p:cNvSpPr/>
              <p:nvPr userDrawn="1"/>
            </p:nvSpPr>
            <p:spPr>
              <a:xfrm>
                <a:off x="6026646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06" name="5-Point Star 205"/>
              <p:cNvSpPr/>
              <p:nvPr userDrawn="1"/>
            </p:nvSpPr>
            <p:spPr>
              <a:xfrm>
                <a:off x="6026646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07" name="5-Point Star 206"/>
              <p:cNvSpPr/>
              <p:nvPr userDrawn="1"/>
            </p:nvSpPr>
            <p:spPr>
              <a:xfrm>
                <a:off x="6026646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08" name="5-Point Star 207"/>
              <p:cNvSpPr/>
              <p:nvPr userDrawn="1"/>
            </p:nvSpPr>
            <p:spPr>
              <a:xfrm>
                <a:off x="6026646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09" name="5-Point Star 208"/>
              <p:cNvSpPr/>
              <p:nvPr userDrawn="1"/>
            </p:nvSpPr>
            <p:spPr>
              <a:xfrm>
                <a:off x="6026646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10" name="5-Point Star 209"/>
              <p:cNvSpPr/>
              <p:nvPr userDrawn="1"/>
            </p:nvSpPr>
            <p:spPr>
              <a:xfrm>
                <a:off x="6026646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11" name="5-Point Star 210"/>
              <p:cNvSpPr/>
              <p:nvPr userDrawn="1"/>
            </p:nvSpPr>
            <p:spPr>
              <a:xfrm>
                <a:off x="6231451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12" name="5-Point Star 211"/>
              <p:cNvSpPr/>
              <p:nvPr userDrawn="1"/>
            </p:nvSpPr>
            <p:spPr>
              <a:xfrm>
                <a:off x="6231451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13" name="5-Point Star 212"/>
              <p:cNvSpPr/>
              <p:nvPr userDrawn="1"/>
            </p:nvSpPr>
            <p:spPr>
              <a:xfrm>
                <a:off x="6231451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14" name="5-Point Star 213"/>
              <p:cNvSpPr/>
              <p:nvPr userDrawn="1"/>
            </p:nvSpPr>
            <p:spPr>
              <a:xfrm>
                <a:off x="6231451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15" name="5-Point Star 214"/>
              <p:cNvSpPr/>
              <p:nvPr userDrawn="1"/>
            </p:nvSpPr>
            <p:spPr>
              <a:xfrm>
                <a:off x="6231451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16" name="5-Point Star 215"/>
              <p:cNvSpPr/>
              <p:nvPr userDrawn="1"/>
            </p:nvSpPr>
            <p:spPr>
              <a:xfrm>
                <a:off x="6231451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17" name="5-Point Star 216"/>
              <p:cNvSpPr/>
              <p:nvPr userDrawn="1"/>
            </p:nvSpPr>
            <p:spPr>
              <a:xfrm>
                <a:off x="6231451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18" name="5-Point Star 217"/>
              <p:cNvSpPr/>
              <p:nvPr userDrawn="1"/>
            </p:nvSpPr>
            <p:spPr>
              <a:xfrm>
                <a:off x="6437843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19" name="5-Point Star 218"/>
              <p:cNvSpPr/>
              <p:nvPr userDrawn="1"/>
            </p:nvSpPr>
            <p:spPr>
              <a:xfrm>
                <a:off x="6437843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20" name="5-Point Star 219"/>
              <p:cNvSpPr/>
              <p:nvPr userDrawn="1"/>
            </p:nvSpPr>
            <p:spPr>
              <a:xfrm>
                <a:off x="6437843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21" name="5-Point Star 220"/>
              <p:cNvSpPr/>
              <p:nvPr userDrawn="1"/>
            </p:nvSpPr>
            <p:spPr>
              <a:xfrm>
                <a:off x="6437843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22" name="5-Point Star 221"/>
              <p:cNvSpPr/>
              <p:nvPr userDrawn="1"/>
            </p:nvSpPr>
            <p:spPr>
              <a:xfrm>
                <a:off x="6437843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23" name="5-Point Star 222"/>
              <p:cNvSpPr/>
              <p:nvPr userDrawn="1"/>
            </p:nvSpPr>
            <p:spPr>
              <a:xfrm>
                <a:off x="6437843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24" name="5-Point Star 223"/>
              <p:cNvSpPr/>
              <p:nvPr userDrawn="1"/>
            </p:nvSpPr>
            <p:spPr>
              <a:xfrm>
                <a:off x="6437843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25" name="5-Point Star 224"/>
              <p:cNvSpPr/>
              <p:nvPr userDrawn="1"/>
            </p:nvSpPr>
            <p:spPr>
              <a:xfrm>
                <a:off x="6642647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26" name="5-Point Star 225"/>
              <p:cNvSpPr/>
              <p:nvPr userDrawn="1"/>
            </p:nvSpPr>
            <p:spPr>
              <a:xfrm>
                <a:off x="6642647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27" name="5-Point Star 226"/>
              <p:cNvSpPr/>
              <p:nvPr userDrawn="1"/>
            </p:nvSpPr>
            <p:spPr>
              <a:xfrm>
                <a:off x="6642647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28" name="5-Point Star 227"/>
              <p:cNvSpPr/>
              <p:nvPr userDrawn="1"/>
            </p:nvSpPr>
            <p:spPr>
              <a:xfrm>
                <a:off x="6642647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29" name="5-Point Star 228"/>
              <p:cNvSpPr/>
              <p:nvPr userDrawn="1"/>
            </p:nvSpPr>
            <p:spPr>
              <a:xfrm>
                <a:off x="6642647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30" name="5-Point Star 229"/>
              <p:cNvSpPr/>
              <p:nvPr userDrawn="1"/>
            </p:nvSpPr>
            <p:spPr>
              <a:xfrm>
                <a:off x="6642647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31" name="5-Point Star 230"/>
              <p:cNvSpPr/>
              <p:nvPr userDrawn="1"/>
            </p:nvSpPr>
            <p:spPr>
              <a:xfrm>
                <a:off x="6642647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32" name="5-Point Star 231"/>
              <p:cNvSpPr/>
              <p:nvPr userDrawn="1"/>
            </p:nvSpPr>
            <p:spPr>
              <a:xfrm>
                <a:off x="6849039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33" name="5-Point Star 232"/>
              <p:cNvSpPr/>
              <p:nvPr userDrawn="1"/>
            </p:nvSpPr>
            <p:spPr>
              <a:xfrm>
                <a:off x="6849039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34" name="5-Point Star 233"/>
              <p:cNvSpPr/>
              <p:nvPr userDrawn="1"/>
            </p:nvSpPr>
            <p:spPr>
              <a:xfrm>
                <a:off x="6849039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35" name="5-Point Star 234"/>
              <p:cNvSpPr/>
              <p:nvPr userDrawn="1"/>
            </p:nvSpPr>
            <p:spPr>
              <a:xfrm>
                <a:off x="6849039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36" name="5-Point Star 235"/>
              <p:cNvSpPr/>
              <p:nvPr userDrawn="1"/>
            </p:nvSpPr>
            <p:spPr>
              <a:xfrm>
                <a:off x="6849039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37" name="5-Point Star 236"/>
              <p:cNvSpPr/>
              <p:nvPr userDrawn="1"/>
            </p:nvSpPr>
            <p:spPr>
              <a:xfrm>
                <a:off x="6849039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38" name="5-Point Star 237"/>
              <p:cNvSpPr/>
              <p:nvPr userDrawn="1"/>
            </p:nvSpPr>
            <p:spPr>
              <a:xfrm>
                <a:off x="6849039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39" name="5-Point Star 238"/>
              <p:cNvSpPr/>
              <p:nvPr userDrawn="1"/>
            </p:nvSpPr>
            <p:spPr>
              <a:xfrm>
                <a:off x="7055431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40" name="5-Point Star 239"/>
              <p:cNvSpPr/>
              <p:nvPr userDrawn="1"/>
            </p:nvSpPr>
            <p:spPr>
              <a:xfrm>
                <a:off x="7055431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41" name="5-Point Star 240"/>
              <p:cNvSpPr/>
              <p:nvPr userDrawn="1"/>
            </p:nvSpPr>
            <p:spPr>
              <a:xfrm>
                <a:off x="7055431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42" name="5-Point Star 241"/>
              <p:cNvSpPr/>
              <p:nvPr userDrawn="1"/>
            </p:nvSpPr>
            <p:spPr>
              <a:xfrm>
                <a:off x="7055431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43" name="5-Point Star 242"/>
              <p:cNvSpPr/>
              <p:nvPr userDrawn="1"/>
            </p:nvSpPr>
            <p:spPr>
              <a:xfrm>
                <a:off x="7055431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44" name="5-Point Star 243"/>
              <p:cNvSpPr/>
              <p:nvPr userDrawn="1"/>
            </p:nvSpPr>
            <p:spPr>
              <a:xfrm>
                <a:off x="7055431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45" name="5-Point Star 244"/>
              <p:cNvSpPr/>
              <p:nvPr userDrawn="1"/>
            </p:nvSpPr>
            <p:spPr>
              <a:xfrm>
                <a:off x="7055431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46" name="5-Point Star 245"/>
              <p:cNvSpPr/>
              <p:nvPr userDrawn="1"/>
            </p:nvSpPr>
            <p:spPr>
              <a:xfrm>
                <a:off x="7260236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47" name="5-Point Star 246"/>
              <p:cNvSpPr/>
              <p:nvPr userDrawn="1"/>
            </p:nvSpPr>
            <p:spPr>
              <a:xfrm>
                <a:off x="7260236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48" name="5-Point Star 247"/>
              <p:cNvSpPr/>
              <p:nvPr userDrawn="1"/>
            </p:nvSpPr>
            <p:spPr>
              <a:xfrm>
                <a:off x="7260236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49" name="5-Point Star 248"/>
              <p:cNvSpPr/>
              <p:nvPr userDrawn="1"/>
            </p:nvSpPr>
            <p:spPr>
              <a:xfrm>
                <a:off x="7260236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50" name="5-Point Star 249"/>
              <p:cNvSpPr/>
              <p:nvPr userDrawn="1"/>
            </p:nvSpPr>
            <p:spPr>
              <a:xfrm>
                <a:off x="7260236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51" name="5-Point Star 250"/>
              <p:cNvSpPr/>
              <p:nvPr userDrawn="1"/>
            </p:nvSpPr>
            <p:spPr>
              <a:xfrm>
                <a:off x="7260236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52" name="5-Point Star 251"/>
              <p:cNvSpPr/>
              <p:nvPr userDrawn="1"/>
            </p:nvSpPr>
            <p:spPr>
              <a:xfrm>
                <a:off x="7260236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53" name="5-Point Star 252"/>
              <p:cNvSpPr/>
              <p:nvPr userDrawn="1"/>
            </p:nvSpPr>
            <p:spPr>
              <a:xfrm>
                <a:off x="7466628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54" name="5-Point Star 253"/>
              <p:cNvSpPr/>
              <p:nvPr userDrawn="1"/>
            </p:nvSpPr>
            <p:spPr>
              <a:xfrm>
                <a:off x="7466628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55" name="5-Point Star 254"/>
              <p:cNvSpPr/>
              <p:nvPr userDrawn="1"/>
            </p:nvSpPr>
            <p:spPr>
              <a:xfrm>
                <a:off x="7466628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56" name="5-Point Star 255"/>
              <p:cNvSpPr/>
              <p:nvPr userDrawn="1"/>
            </p:nvSpPr>
            <p:spPr>
              <a:xfrm>
                <a:off x="7466628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57" name="5-Point Star 256"/>
              <p:cNvSpPr/>
              <p:nvPr userDrawn="1"/>
            </p:nvSpPr>
            <p:spPr>
              <a:xfrm>
                <a:off x="7466628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58" name="5-Point Star 257"/>
              <p:cNvSpPr/>
              <p:nvPr userDrawn="1"/>
            </p:nvSpPr>
            <p:spPr>
              <a:xfrm>
                <a:off x="7466628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59" name="5-Point Star 258"/>
              <p:cNvSpPr/>
              <p:nvPr userDrawn="1"/>
            </p:nvSpPr>
            <p:spPr>
              <a:xfrm>
                <a:off x="7466628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60" name="5-Point Star 259"/>
              <p:cNvSpPr/>
              <p:nvPr userDrawn="1"/>
            </p:nvSpPr>
            <p:spPr>
              <a:xfrm>
                <a:off x="7671432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61" name="5-Point Star 260"/>
              <p:cNvSpPr/>
              <p:nvPr userDrawn="1"/>
            </p:nvSpPr>
            <p:spPr>
              <a:xfrm>
                <a:off x="7671432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62" name="5-Point Star 261"/>
              <p:cNvSpPr/>
              <p:nvPr userDrawn="1"/>
            </p:nvSpPr>
            <p:spPr>
              <a:xfrm>
                <a:off x="7671432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63" name="5-Point Star 262"/>
              <p:cNvSpPr/>
              <p:nvPr userDrawn="1"/>
            </p:nvSpPr>
            <p:spPr>
              <a:xfrm>
                <a:off x="7671432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64" name="5-Point Star 263"/>
              <p:cNvSpPr/>
              <p:nvPr userDrawn="1"/>
            </p:nvSpPr>
            <p:spPr>
              <a:xfrm>
                <a:off x="7671432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65" name="5-Point Star 264"/>
              <p:cNvSpPr/>
              <p:nvPr userDrawn="1"/>
            </p:nvSpPr>
            <p:spPr>
              <a:xfrm>
                <a:off x="7671432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66" name="5-Point Star 265"/>
              <p:cNvSpPr/>
              <p:nvPr userDrawn="1"/>
            </p:nvSpPr>
            <p:spPr>
              <a:xfrm>
                <a:off x="7671432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67" name="5-Point Star 266"/>
              <p:cNvSpPr/>
              <p:nvPr userDrawn="1"/>
            </p:nvSpPr>
            <p:spPr>
              <a:xfrm>
                <a:off x="7877824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68" name="5-Point Star 267"/>
              <p:cNvSpPr/>
              <p:nvPr userDrawn="1"/>
            </p:nvSpPr>
            <p:spPr>
              <a:xfrm>
                <a:off x="7877824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69" name="5-Point Star 268"/>
              <p:cNvSpPr/>
              <p:nvPr userDrawn="1"/>
            </p:nvSpPr>
            <p:spPr>
              <a:xfrm>
                <a:off x="7877824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70" name="5-Point Star 269"/>
              <p:cNvSpPr/>
              <p:nvPr userDrawn="1"/>
            </p:nvSpPr>
            <p:spPr>
              <a:xfrm>
                <a:off x="7877824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71" name="5-Point Star 270"/>
              <p:cNvSpPr/>
              <p:nvPr userDrawn="1"/>
            </p:nvSpPr>
            <p:spPr>
              <a:xfrm>
                <a:off x="7877824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72" name="5-Point Star 271"/>
              <p:cNvSpPr/>
              <p:nvPr userDrawn="1"/>
            </p:nvSpPr>
            <p:spPr>
              <a:xfrm>
                <a:off x="7877824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73" name="5-Point Star 272"/>
              <p:cNvSpPr/>
              <p:nvPr userDrawn="1"/>
            </p:nvSpPr>
            <p:spPr>
              <a:xfrm>
                <a:off x="7877824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74" name="5-Point Star 273"/>
              <p:cNvSpPr/>
              <p:nvPr userDrawn="1"/>
            </p:nvSpPr>
            <p:spPr>
              <a:xfrm>
                <a:off x="8082629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75" name="5-Point Star 274"/>
              <p:cNvSpPr/>
              <p:nvPr userDrawn="1"/>
            </p:nvSpPr>
            <p:spPr>
              <a:xfrm>
                <a:off x="8082629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76" name="5-Point Star 275"/>
              <p:cNvSpPr/>
              <p:nvPr userDrawn="1"/>
            </p:nvSpPr>
            <p:spPr>
              <a:xfrm>
                <a:off x="8082629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77" name="5-Point Star 276"/>
              <p:cNvSpPr/>
              <p:nvPr userDrawn="1"/>
            </p:nvSpPr>
            <p:spPr>
              <a:xfrm>
                <a:off x="8082629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78" name="5-Point Star 277"/>
              <p:cNvSpPr/>
              <p:nvPr userDrawn="1"/>
            </p:nvSpPr>
            <p:spPr>
              <a:xfrm>
                <a:off x="8082629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79" name="5-Point Star 278"/>
              <p:cNvSpPr/>
              <p:nvPr userDrawn="1"/>
            </p:nvSpPr>
            <p:spPr>
              <a:xfrm>
                <a:off x="8082629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80" name="5-Point Star 279"/>
              <p:cNvSpPr/>
              <p:nvPr userDrawn="1"/>
            </p:nvSpPr>
            <p:spPr>
              <a:xfrm>
                <a:off x="8082629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81" name="5-Point Star 280"/>
              <p:cNvSpPr/>
              <p:nvPr userDrawn="1"/>
            </p:nvSpPr>
            <p:spPr>
              <a:xfrm>
                <a:off x="8289021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82" name="5-Point Star 281"/>
              <p:cNvSpPr/>
              <p:nvPr userDrawn="1"/>
            </p:nvSpPr>
            <p:spPr>
              <a:xfrm>
                <a:off x="8289021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83" name="5-Point Star 282"/>
              <p:cNvSpPr/>
              <p:nvPr userDrawn="1"/>
            </p:nvSpPr>
            <p:spPr>
              <a:xfrm>
                <a:off x="8289021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84" name="5-Point Star 283"/>
              <p:cNvSpPr/>
              <p:nvPr userDrawn="1"/>
            </p:nvSpPr>
            <p:spPr>
              <a:xfrm>
                <a:off x="8289021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85" name="5-Point Star 284"/>
              <p:cNvSpPr/>
              <p:nvPr userDrawn="1"/>
            </p:nvSpPr>
            <p:spPr>
              <a:xfrm>
                <a:off x="8289021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86" name="5-Point Star 285"/>
              <p:cNvSpPr/>
              <p:nvPr userDrawn="1"/>
            </p:nvSpPr>
            <p:spPr>
              <a:xfrm>
                <a:off x="8289021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87" name="5-Point Star 286"/>
              <p:cNvSpPr/>
              <p:nvPr userDrawn="1"/>
            </p:nvSpPr>
            <p:spPr>
              <a:xfrm>
                <a:off x="8289021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88" name="5-Point Star 287"/>
              <p:cNvSpPr/>
              <p:nvPr userDrawn="1"/>
            </p:nvSpPr>
            <p:spPr>
              <a:xfrm>
                <a:off x="8493825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89" name="5-Point Star 288"/>
              <p:cNvSpPr/>
              <p:nvPr userDrawn="1"/>
            </p:nvSpPr>
            <p:spPr>
              <a:xfrm>
                <a:off x="8493825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90" name="5-Point Star 289"/>
              <p:cNvSpPr/>
              <p:nvPr userDrawn="1"/>
            </p:nvSpPr>
            <p:spPr>
              <a:xfrm>
                <a:off x="8493825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91" name="5-Point Star 290"/>
              <p:cNvSpPr/>
              <p:nvPr userDrawn="1"/>
            </p:nvSpPr>
            <p:spPr>
              <a:xfrm>
                <a:off x="8493825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92" name="5-Point Star 291"/>
              <p:cNvSpPr/>
              <p:nvPr userDrawn="1"/>
            </p:nvSpPr>
            <p:spPr>
              <a:xfrm>
                <a:off x="8493825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93" name="5-Point Star 292"/>
              <p:cNvSpPr/>
              <p:nvPr userDrawn="1"/>
            </p:nvSpPr>
            <p:spPr>
              <a:xfrm>
                <a:off x="8493825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94" name="5-Point Star 293"/>
              <p:cNvSpPr/>
              <p:nvPr userDrawn="1"/>
            </p:nvSpPr>
            <p:spPr>
              <a:xfrm>
                <a:off x="8493825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95" name="5-Point Star 294"/>
              <p:cNvSpPr/>
              <p:nvPr userDrawn="1"/>
            </p:nvSpPr>
            <p:spPr>
              <a:xfrm>
                <a:off x="8700217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96" name="5-Point Star 295"/>
              <p:cNvSpPr/>
              <p:nvPr userDrawn="1"/>
            </p:nvSpPr>
            <p:spPr>
              <a:xfrm>
                <a:off x="8700217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97" name="5-Point Star 296"/>
              <p:cNvSpPr/>
              <p:nvPr userDrawn="1"/>
            </p:nvSpPr>
            <p:spPr>
              <a:xfrm>
                <a:off x="8700217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98" name="5-Point Star 297"/>
              <p:cNvSpPr/>
              <p:nvPr userDrawn="1"/>
            </p:nvSpPr>
            <p:spPr>
              <a:xfrm>
                <a:off x="8700217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99" name="5-Point Star 298"/>
              <p:cNvSpPr/>
              <p:nvPr userDrawn="1"/>
            </p:nvSpPr>
            <p:spPr>
              <a:xfrm>
                <a:off x="8700217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00" name="5-Point Star 299"/>
              <p:cNvSpPr/>
              <p:nvPr userDrawn="1"/>
            </p:nvSpPr>
            <p:spPr>
              <a:xfrm>
                <a:off x="8700217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01" name="5-Point Star 300"/>
              <p:cNvSpPr/>
              <p:nvPr userDrawn="1"/>
            </p:nvSpPr>
            <p:spPr>
              <a:xfrm>
                <a:off x="8700217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</p:grpSp>
      <p:sp>
        <p:nvSpPr>
          <p:cNvPr id="302" name="Slide Number Placeholder 5"/>
          <p:cNvSpPr txBox="1">
            <a:spLocks/>
          </p:cNvSpPr>
          <p:nvPr userDrawn="1"/>
        </p:nvSpPr>
        <p:spPr>
          <a:xfrm>
            <a:off x="8586788" y="6254750"/>
            <a:ext cx="493712" cy="365125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7FED6A0A-1B31-4B68-8628-28D6C294BF13}" type="slidenum">
              <a:rPr lang="en-US" sz="1200" smtClean="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303" name="TextBox 302"/>
          <p:cNvSpPr txBox="1"/>
          <p:nvPr userDrawn="1"/>
        </p:nvSpPr>
        <p:spPr>
          <a:xfrm>
            <a:off x="457200" y="6281738"/>
            <a:ext cx="4278222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VETERANS 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HEALTH ADMINISTRATION – OFFICE OF RURAL HEALTH</a:t>
            </a:r>
          </a:p>
        </p:txBody>
      </p:sp>
      <p:sp>
        <p:nvSpPr>
          <p:cNvPr id="304" name="Title 31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9304"/>
          </a:xfrm>
        </p:spPr>
        <p:txBody>
          <a:bodyPr anchor="b"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07" name="Content Placeholder 306"/>
          <p:cNvSpPr>
            <a:spLocks noGrp="1"/>
          </p:cNvSpPr>
          <p:nvPr>
            <p:ph sz="quarter" idx="10"/>
          </p:nvPr>
        </p:nvSpPr>
        <p:spPr>
          <a:xfrm>
            <a:off x="457200" y="1938528"/>
            <a:ext cx="8229600" cy="4187952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266983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02"/>
          <p:cNvGrpSpPr>
            <a:grpSpLocks/>
          </p:cNvGrpSpPr>
          <p:nvPr userDrawn="1"/>
        </p:nvGrpSpPr>
        <p:grpSpPr bwMode="auto">
          <a:xfrm>
            <a:off x="152400" y="222250"/>
            <a:ext cx="8763000" cy="1454150"/>
            <a:chOff x="152400" y="222250"/>
            <a:chExt cx="8763000" cy="1454150"/>
          </a:xfrm>
        </p:grpSpPr>
        <p:sp>
          <p:nvSpPr>
            <p:cNvPr id="5" name="Rectangle 4"/>
            <p:cNvSpPr/>
            <p:nvPr userDrawn="1"/>
          </p:nvSpPr>
          <p:spPr>
            <a:xfrm>
              <a:off x="219075" y="225425"/>
              <a:ext cx="8686800" cy="1417638"/>
            </a:xfrm>
            <a:prstGeom prst="rect">
              <a:avLst/>
            </a:prstGeom>
            <a:solidFill>
              <a:srgbClr val="00006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6" name="Picture 8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 l="690" t="16402" r="14830" b="34087"/>
            <a:stretch>
              <a:fillRect/>
            </a:stretch>
          </p:blipFill>
          <p:spPr bwMode="auto">
            <a:xfrm>
              <a:off x="152400" y="228600"/>
              <a:ext cx="8763000" cy="1447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" name="Group 1362"/>
            <p:cNvGrpSpPr>
              <a:grpSpLocks/>
            </p:cNvGrpSpPr>
            <p:nvPr userDrawn="1"/>
          </p:nvGrpSpPr>
          <p:grpSpPr bwMode="auto">
            <a:xfrm>
              <a:off x="266700" y="222250"/>
              <a:ext cx="8623300" cy="1400175"/>
              <a:chOff x="266720" y="221457"/>
              <a:chExt cx="8624013" cy="1400966"/>
            </a:xfrm>
          </p:grpSpPr>
          <p:sp>
            <p:nvSpPr>
              <p:cNvPr id="8" name="5-Point Star 25"/>
              <p:cNvSpPr/>
              <p:nvPr userDrawn="1"/>
            </p:nvSpPr>
            <p:spPr>
              <a:xfrm>
                <a:off x="266720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9" name="5-Point Star 26"/>
              <p:cNvSpPr/>
              <p:nvPr userDrawn="1"/>
            </p:nvSpPr>
            <p:spPr>
              <a:xfrm>
                <a:off x="266720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" name="5-Point Star 27"/>
              <p:cNvSpPr/>
              <p:nvPr userDrawn="1"/>
            </p:nvSpPr>
            <p:spPr>
              <a:xfrm>
                <a:off x="266720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1" name="5-Point Star 28"/>
              <p:cNvSpPr/>
              <p:nvPr userDrawn="1"/>
            </p:nvSpPr>
            <p:spPr>
              <a:xfrm>
                <a:off x="266720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2" name="5-Point Star 29"/>
              <p:cNvSpPr/>
              <p:nvPr userDrawn="1"/>
            </p:nvSpPr>
            <p:spPr>
              <a:xfrm>
                <a:off x="266720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3" name="5-Point Star 30"/>
              <p:cNvSpPr/>
              <p:nvPr userDrawn="1"/>
            </p:nvSpPr>
            <p:spPr>
              <a:xfrm>
                <a:off x="266720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4" name="5-Point Star 31"/>
              <p:cNvSpPr/>
              <p:nvPr userDrawn="1"/>
            </p:nvSpPr>
            <p:spPr>
              <a:xfrm>
                <a:off x="266720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5" name="5-Point Star 34"/>
              <p:cNvSpPr/>
              <p:nvPr userDrawn="1"/>
            </p:nvSpPr>
            <p:spPr>
              <a:xfrm>
                <a:off x="473112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6" name="5-Point Star 35"/>
              <p:cNvSpPr/>
              <p:nvPr userDrawn="1"/>
            </p:nvSpPr>
            <p:spPr>
              <a:xfrm>
                <a:off x="473112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7" name="5-Point Star 36"/>
              <p:cNvSpPr/>
              <p:nvPr userDrawn="1"/>
            </p:nvSpPr>
            <p:spPr>
              <a:xfrm>
                <a:off x="473112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" name="5-Point Star 37"/>
              <p:cNvSpPr/>
              <p:nvPr userDrawn="1"/>
            </p:nvSpPr>
            <p:spPr>
              <a:xfrm>
                <a:off x="473112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" name="5-Point Star 38"/>
              <p:cNvSpPr/>
              <p:nvPr userDrawn="1"/>
            </p:nvSpPr>
            <p:spPr>
              <a:xfrm>
                <a:off x="473112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0" name="5-Point Star 39"/>
              <p:cNvSpPr/>
              <p:nvPr userDrawn="1"/>
            </p:nvSpPr>
            <p:spPr>
              <a:xfrm>
                <a:off x="473112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1" name="5-Point Star 40"/>
              <p:cNvSpPr/>
              <p:nvPr userDrawn="1"/>
            </p:nvSpPr>
            <p:spPr>
              <a:xfrm>
                <a:off x="473112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2" name="5-Point Star 42"/>
              <p:cNvSpPr/>
              <p:nvPr userDrawn="1"/>
            </p:nvSpPr>
            <p:spPr>
              <a:xfrm>
                <a:off x="677917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3" name="5-Point Star 43"/>
              <p:cNvSpPr/>
              <p:nvPr userDrawn="1"/>
            </p:nvSpPr>
            <p:spPr>
              <a:xfrm>
                <a:off x="677917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4" name="5-Point Star 44"/>
              <p:cNvSpPr/>
              <p:nvPr userDrawn="1"/>
            </p:nvSpPr>
            <p:spPr>
              <a:xfrm>
                <a:off x="677917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5" name="5-Point Star 45"/>
              <p:cNvSpPr/>
              <p:nvPr userDrawn="1"/>
            </p:nvSpPr>
            <p:spPr>
              <a:xfrm>
                <a:off x="677917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6" name="5-Point Star 46"/>
              <p:cNvSpPr/>
              <p:nvPr userDrawn="1"/>
            </p:nvSpPr>
            <p:spPr>
              <a:xfrm>
                <a:off x="677917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7" name="5-Point Star 47"/>
              <p:cNvSpPr/>
              <p:nvPr userDrawn="1"/>
            </p:nvSpPr>
            <p:spPr>
              <a:xfrm>
                <a:off x="677917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8" name="5-Point Star 48"/>
              <p:cNvSpPr/>
              <p:nvPr userDrawn="1"/>
            </p:nvSpPr>
            <p:spPr>
              <a:xfrm>
                <a:off x="677917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9" name="5-Point Star 28"/>
              <p:cNvSpPr/>
              <p:nvPr userDrawn="1"/>
            </p:nvSpPr>
            <p:spPr>
              <a:xfrm>
                <a:off x="884309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0" name="5-Point Star 29"/>
              <p:cNvSpPr/>
              <p:nvPr userDrawn="1"/>
            </p:nvSpPr>
            <p:spPr>
              <a:xfrm>
                <a:off x="884309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1" name="5-Point Star 30"/>
              <p:cNvSpPr/>
              <p:nvPr userDrawn="1"/>
            </p:nvSpPr>
            <p:spPr>
              <a:xfrm>
                <a:off x="884309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2" name="5-Point Star 31"/>
              <p:cNvSpPr/>
              <p:nvPr userDrawn="1"/>
            </p:nvSpPr>
            <p:spPr>
              <a:xfrm>
                <a:off x="884309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3" name="5-Point Star 32"/>
              <p:cNvSpPr/>
              <p:nvPr userDrawn="1"/>
            </p:nvSpPr>
            <p:spPr>
              <a:xfrm>
                <a:off x="884309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4" name="5-Point Star 33"/>
              <p:cNvSpPr/>
              <p:nvPr userDrawn="1"/>
            </p:nvSpPr>
            <p:spPr>
              <a:xfrm>
                <a:off x="884309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5" name="5-Point Star 34"/>
              <p:cNvSpPr/>
              <p:nvPr userDrawn="1"/>
            </p:nvSpPr>
            <p:spPr>
              <a:xfrm>
                <a:off x="884309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6" name="5-Point Star 35"/>
              <p:cNvSpPr/>
              <p:nvPr userDrawn="1"/>
            </p:nvSpPr>
            <p:spPr>
              <a:xfrm>
                <a:off x="1089113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7" name="5-Point Star 36"/>
              <p:cNvSpPr/>
              <p:nvPr userDrawn="1"/>
            </p:nvSpPr>
            <p:spPr>
              <a:xfrm>
                <a:off x="1089113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8" name="5-Point Star 37"/>
              <p:cNvSpPr/>
              <p:nvPr userDrawn="1"/>
            </p:nvSpPr>
            <p:spPr>
              <a:xfrm>
                <a:off x="1089113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9" name="5-Point Star 38"/>
              <p:cNvSpPr/>
              <p:nvPr userDrawn="1"/>
            </p:nvSpPr>
            <p:spPr>
              <a:xfrm>
                <a:off x="1089113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0" name="5-Point Star 39"/>
              <p:cNvSpPr/>
              <p:nvPr userDrawn="1"/>
            </p:nvSpPr>
            <p:spPr>
              <a:xfrm>
                <a:off x="1089113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1" name="5-Point Star 40"/>
              <p:cNvSpPr/>
              <p:nvPr userDrawn="1"/>
            </p:nvSpPr>
            <p:spPr>
              <a:xfrm>
                <a:off x="1089113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2" name="5-Point Star 41"/>
              <p:cNvSpPr/>
              <p:nvPr userDrawn="1"/>
            </p:nvSpPr>
            <p:spPr>
              <a:xfrm>
                <a:off x="1089113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3" name="5-Point Star 42"/>
              <p:cNvSpPr/>
              <p:nvPr userDrawn="1"/>
            </p:nvSpPr>
            <p:spPr>
              <a:xfrm>
                <a:off x="1295505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4" name="5-Point Star 43"/>
              <p:cNvSpPr/>
              <p:nvPr userDrawn="1"/>
            </p:nvSpPr>
            <p:spPr>
              <a:xfrm>
                <a:off x="1295505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5" name="5-Point Star 44"/>
              <p:cNvSpPr/>
              <p:nvPr userDrawn="1"/>
            </p:nvSpPr>
            <p:spPr>
              <a:xfrm>
                <a:off x="1295505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6" name="5-Point Star 45"/>
              <p:cNvSpPr/>
              <p:nvPr userDrawn="1"/>
            </p:nvSpPr>
            <p:spPr>
              <a:xfrm>
                <a:off x="1295505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7" name="5-Point Star 46"/>
              <p:cNvSpPr/>
              <p:nvPr userDrawn="1"/>
            </p:nvSpPr>
            <p:spPr>
              <a:xfrm>
                <a:off x="1295505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8" name="5-Point Star 47"/>
              <p:cNvSpPr/>
              <p:nvPr userDrawn="1"/>
            </p:nvSpPr>
            <p:spPr>
              <a:xfrm>
                <a:off x="1295505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9" name="5-Point Star 48"/>
              <p:cNvSpPr/>
              <p:nvPr userDrawn="1"/>
            </p:nvSpPr>
            <p:spPr>
              <a:xfrm>
                <a:off x="1295505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0" name="5-Point Star 49"/>
              <p:cNvSpPr/>
              <p:nvPr userDrawn="1"/>
            </p:nvSpPr>
            <p:spPr>
              <a:xfrm>
                <a:off x="1500310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1" name="5-Point Star 50"/>
              <p:cNvSpPr/>
              <p:nvPr userDrawn="1"/>
            </p:nvSpPr>
            <p:spPr>
              <a:xfrm>
                <a:off x="1500310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2" name="5-Point Star 51"/>
              <p:cNvSpPr/>
              <p:nvPr userDrawn="1"/>
            </p:nvSpPr>
            <p:spPr>
              <a:xfrm>
                <a:off x="1500310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3" name="5-Point Star 52"/>
              <p:cNvSpPr/>
              <p:nvPr userDrawn="1"/>
            </p:nvSpPr>
            <p:spPr>
              <a:xfrm>
                <a:off x="1500310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4" name="5-Point Star 53"/>
              <p:cNvSpPr/>
              <p:nvPr userDrawn="1"/>
            </p:nvSpPr>
            <p:spPr>
              <a:xfrm>
                <a:off x="1500310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5" name="5-Point Star 54"/>
              <p:cNvSpPr/>
              <p:nvPr userDrawn="1"/>
            </p:nvSpPr>
            <p:spPr>
              <a:xfrm>
                <a:off x="1500310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6" name="5-Point Star 55"/>
              <p:cNvSpPr/>
              <p:nvPr userDrawn="1"/>
            </p:nvSpPr>
            <p:spPr>
              <a:xfrm>
                <a:off x="1500310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7" name="5-Point Star 56"/>
              <p:cNvSpPr/>
              <p:nvPr userDrawn="1"/>
            </p:nvSpPr>
            <p:spPr>
              <a:xfrm>
                <a:off x="1706702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8" name="5-Point Star 57"/>
              <p:cNvSpPr/>
              <p:nvPr userDrawn="1"/>
            </p:nvSpPr>
            <p:spPr>
              <a:xfrm>
                <a:off x="1706702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9" name="5-Point Star 58"/>
              <p:cNvSpPr/>
              <p:nvPr userDrawn="1"/>
            </p:nvSpPr>
            <p:spPr>
              <a:xfrm>
                <a:off x="1706702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0" name="5-Point Star 59"/>
              <p:cNvSpPr/>
              <p:nvPr userDrawn="1"/>
            </p:nvSpPr>
            <p:spPr>
              <a:xfrm>
                <a:off x="1706702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1" name="5-Point Star 60"/>
              <p:cNvSpPr/>
              <p:nvPr userDrawn="1"/>
            </p:nvSpPr>
            <p:spPr>
              <a:xfrm>
                <a:off x="1706702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2" name="5-Point Star 61"/>
              <p:cNvSpPr/>
              <p:nvPr userDrawn="1"/>
            </p:nvSpPr>
            <p:spPr>
              <a:xfrm>
                <a:off x="1706702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3" name="5-Point Star 62"/>
              <p:cNvSpPr/>
              <p:nvPr userDrawn="1"/>
            </p:nvSpPr>
            <p:spPr>
              <a:xfrm>
                <a:off x="1706702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4" name="5-Point Star 63"/>
              <p:cNvSpPr/>
              <p:nvPr userDrawn="1"/>
            </p:nvSpPr>
            <p:spPr>
              <a:xfrm>
                <a:off x="1911506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5" name="5-Point Star 64"/>
              <p:cNvSpPr/>
              <p:nvPr userDrawn="1"/>
            </p:nvSpPr>
            <p:spPr>
              <a:xfrm>
                <a:off x="1911506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6" name="5-Point Star 65"/>
              <p:cNvSpPr/>
              <p:nvPr userDrawn="1"/>
            </p:nvSpPr>
            <p:spPr>
              <a:xfrm>
                <a:off x="1911506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7" name="5-Point Star 66"/>
              <p:cNvSpPr/>
              <p:nvPr userDrawn="1"/>
            </p:nvSpPr>
            <p:spPr>
              <a:xfrm>
                <a:off x="1911506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8" name="5-Point Star 67"/>
              <p:cNvSpPr/>
              <p:nvPr userDrawn="1"/>
            </p:nvSpPr>
            <p:spPr>
              <a:xfrm>
                <a:off x="1911506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9" name="5-Point Star 68"/>
              <p:cNvSpPr/>
              <p:nvPr userDrawn="1"/>
            </p:nvSpPr>
            <p:spPr>
              <a:xfrm>
                <a:off x="1911506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70" name="5-Point Star 69"/>
              <p:cNvSpPr/>
              <p:nvPr userDrawn="1"/>
            </p:nvSpPr>
            <p:spPr>
              <a:xfrm>
                <a:off x="1911506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71" name="5-Point Star 70"/>
              <p:cNvSpPr/>
              <p:nvPr userDrawn="1"/>
            </p:nvSpPr>
            <p:spPr>
              <a:xfrm>
                <a:off x="2117898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72" name="5-Point Star 71"/>
              <p:cNvSpPr/>
              <p:nvPr userDrawn="1"/>
            </p:nvSpPr>
            <p:spPr>
              <a:xfrm>
                <a:off x="2117898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73" name="5-Point Star 72"/>
              <p:cNvSpPr/>
              <p:nvPr userDrawn="1"/>
            </p:nvSpPr>
            <p:spPr>
              <a:xfrm>
                <a:off x="2117898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74" name="5-Point Star 73"/>
              <p:cNvSpPr/>
              <p:nvPr userDrawn="1"/>
            </p:nvSpPr>
            <p:spPr>
              <a:xfrm>
                <a:off x="2117898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75" name="5-Point Star 74"/>
              <p:cNvSpPr/>
              <p:nvPr userDrawn="1"/>
            </p:nvSpPr>
            <p:spPr>
              <a:xfrm>
                <a:off x="2117898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76" name="5-Point Star 75"/>
              <p:cNvSpPr/>
              <p:nvPr userDrawn="1"/>
            </p:nvSpPr>
            <p:spPr>
              <a:xfrm>
                <a:off x="2117898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77" name="5-Point Star 76"/>
              <p:cNvSpPr/>
              <p:nvPr userDrawn="1"/>
            </p:nvSpPr>
            <p:spPr>
              <a:xfrm>
                <a:off x="2117898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78" name="5-Point Star 77"/>
              <p:cNvSpPr/>
              <p:nvPr userDrawn="1"/>
            </p:nvSpPr>
            <p:spPr>
              <a:xfrm>
                <a:off x="2324290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79" name="5-Point Star 78"/>
              <p:cNvSpPr/>
              <p:nvPr userDrawn="1"/>
            </p:nvSpPr>
            <p:spPr>
              <a:xfrm>
                <a:off x="2324290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80" name="5-Point Star 79"/>
              <p:cNvSpPr/>
              <p:nvPr userDrawn="1"/>
            </p:nvSpPr>
            <p:spPr>
              <a:xfrm>
                <a:off x="2324290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81" name="5-Point Star 80"/>
              <p:cNvSpPr/>
              <p:nvPr userDrawn="1"/>
            </p:nvSpPr>
            <p:spPr>
              <a:xfrm>
                <a:off x="2324290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82" name="5-Point Star 81"/>
              <p:cNvSpPr/>
              <p:nvPr userDrawn="1"/>
            </p:nvSpPr>
            <p:spPr>
              <a:xfrm>
                <a:off x="2324290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83" name="5-Point Star 82"/>
              <p:cNvSpPr/>
              <p:nvPr userDrawn="1"/>
            </p:nvSpPr>
            <p:spPr>
              <a:xfrm>
                <a:off x="2324290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84" name="5-Point Star 83"/>
              <p:cNvSpPr/>
              <p:nvPr userDrawn="1"/>
            </p:nvSpPr>
            <p:spPr>
              <a:xfrm>
                <a:off x="2324290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85" name="5-Point Star 84"/>
              <p:cNvSpPr/>
              <p:nvPr userDrawn="1"/>
            </p:nvSpPr>
            <p:spPr>
              <a:xfrm>
                <a:off x="2529095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86" name="5-Point Star 85"/>
              <p:cNvSpPr/>
              <p:nvPr userDrawn="1"/>
            </p:nvSpPr>
            <p:spPr>
              <a:xfrm>
                <a:off x="2529095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87" name="5-Point Star 86"/>
              <p:cNvSpPr/>
              <p:nvPr userDrawn="1"/>
            </p:nvSpPr>
            <p:spPr>
              <a:xfrm>
                <a:off x="2529095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88" name="5-Point Star 87"/>
              <p:cNvSpPr/>
              <p:nvPr userDrawn="1"/>
            </p:nvSpPr>
            <p:spPr>
              <a:xfrm>
                <a:off x="2529095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89" name="5-Point Star 88"/>
              <p:cNvSpPr/>
              <p:nvPr userDrawn="1"/>
            </p:nvSpPr>
            <p:spPr>
              <a:xfrm>
                <a:off x="2529095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90" name="5-Point Star 89"/>
              <p:cNvSpPr/>
              <p:nvPr userDrawn="1"/>
            </p:nvSpPr>
            <p:spPr>
              <a:xfrm>
                <a:off x="2529095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91" name="5-Point Star 90"/>
              <p:cNvSpPr/>
              <p:nvPr userDrawn="1"/>
            </p:nvSpPr>
            <p:spPr>
              <a:xfrm>
                <a:off x="2529095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92" name="5-Point Star 91"/>
              <p:cNvSpPr/>
              <p:nvPr userDrawn="1"/>
            </p:nvSpPr>
            <p:spPr>
              <a:xfrm>
                <a:off x="2735487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93" name="5-Point Star 92"/>
              <p:cNvSpPr/>
              <p:nvPr userDrawn="1"/>
            </p:nvSpPr>
            <p:spPr>
              <a:xfrm>
                <a:off x="2735487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94" name="5-Point Star 93"/>
              <p:cNvSpPr/>
              <p:nvPr userDrawn="1"/>
            </p:nvSpPr>
            <p:spPr>
              <a:xfrm>
                <a:off x="2735487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95" name="5-Point Star 94"/>
              <p:cNvSpPr/>
              <p:nvPr userDrawn="1"/>
            </p:nvSpPr>
            <p:spPr>
              <a:xfrm>
                <a:off x="2735487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96" name="5-Point Star 95"/>
              <p:cNvSpPr/>
              <p:nvPr userDrawn="1"/>
            </p:nvSpPr>
            <p:spPr>
              <a:xfrm>
                <a:off x="2735487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97" name="5-Point Star 96"/>
              <p:cNvSpPr/>
              <p:nvPr userDrawn="1"/>
            </p:nvSpPr>
            <p:spPr>
              <a:xfrm>
                <a:off x="2735487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98" name="5-Point Star 97"/>
              <p:cNvSpPr/>
              <p:nvPr userDrawn="1"/>
            </p:nvSpPr>
            <p:spPr>
              <a:xfrm>
                <a:off x="2735487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99" name="5-Point Star 98"/>
              <p:cNvSpPr/>
              <p:nvPr userDrawn="1"/>
            </p:nvSpPr>
            <p:spPr>
              <a:xfrm>
                <a:off x="2940291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0" name="5-Point Star 99"/>
              <p:cNvSpPr/>
              <p:nvPr userDrawn="1"/>
            </p:nvSpPr>
            <p:spPr>
              <a:xfrm>
                <a:off x="2940291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1" name="5-Point Star 100"/>
              <p:cNvSpPr/>
              <p:nvPr userDrawn="1"/>
            </p:nvSpPr>
            <p:spPr>
              <a:xfrm>
                <a:off x="2940291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2" name="5-Point Star 101"/>
              <p:cNvSpPr/>
              <p:nvPr userDrawn="1"/>
            </p:nvSpPr>
            <p:spPr>
              <a:xfrm>
                <a:off x="2940291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3" name="5-Point Star 102"/>
              <p:cNvSpPr/>
              <p:nvPr userDrawn="1"/>
            </p:nvSpPr>
            <p:spPr>
              <a:xfrm>
                <a:off x="2940291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4" name="5-Point Star 103"/>
              <p:cNvSpPr/>
              <p:nvPr userDrawn="1"/>
            </p:nvSpPr>
            <p:spPr>
              <a:xfrm>
                <a:off x="2940291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5" name="5-Point Star 104"/>
              <p:cNvSpPr/>
              <p:nvPr userDrawn="1"/>
            </p:nvSpPr>
            <p:spPr>
              <a:xfrm>
                <a:off x="2940291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6" name="5-Point Star 105"/>
              <p:cNvSpPr/>
              <p:nvPr userDrawn="1"/>
            </p:nvSpPr>
            <p:spPr>
              <a:xfrm>
                <a:off x="3146683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7" name="5-Point Star 106"/>
              <p:cNvSpPr/>
              <p:nvPr userDrawn="1"/>
            </p:nvSpPr>
            <p:spPr>
              <a:xfrm>
                <a:off x="3146683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8" name="5-Point Star 107"/>
              <p:cNvSpPr/>
              <p:nvPr userDrawn="1"/>
            </p:nvSpPr>
            <p:spPr>
              <a:xfrm>
                <a:off x="3146683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9" name="5-Point Star 108"/>
              <p:cNvSpPr/>
              <p:nvPr userDrawn="1"/>
            </p:nvSpPr>
            <p:spPr>
              <a:xfrm>
                <a:off x="3146683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10" name="5-Point Star 109"/>
              <p:cNvSpPr/>
              <p:nvPr userDrawn="1"/>
            </p:nvSpPr>
            <p:spPr>
              <a:xfrm>
                <a:off x="3146683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11" name="5-Point Star 110"/>
              <p:cNvSpPr/>
              <p:nvPr userDrawn="1"/>
            </p:nvSpPr>
            <p:spPr>
              <a:xfrm>
                <a:off x="3146683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12" name="5-Point Star 111"/>
              <p:cNvSpPr/>
              <p:nvPr userDrawn="1"/>
            </p:nvSpPr>
            <p:spPr>
              <a:xfrm>
                <a:off x="3146683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13" name="5-Point Star 112"/>
              <p:cNvSpPr/>
              <p:nvPr userDrawn="1"/>
            </p:nvSpPr>
            <p:spPr>
              <a:xfrm>
                <a:off x="3351488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14" name="5-Point Star 113"/>
              <p:cNvSpPr/>
              <p:nvPr userDrawn="1"/>
            </p:nvSpPr>
            <p:spPr>
              <a:xfrm>
                <a:off x="3351488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15" name="5-Point Star 114"/>
              <p:cNvSpPr/>
              <p:nvPr userDrawn="1"/>
            </p:nvSpPr>
            <p:spPr>
              <a:xfrm>
                <a:off x="3351488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16" name="5-Point Star 115"/>
              <p:cNvSpPr/>
              <p:nvPr userDrawn="1"/>
            </p:nvSpPr>
            <p:spPr>
              <a:xfrm>
                <a:off x="3351488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17" name="5-Point Star 116"/>
              <p:cNvSpPr/>
              <p:nvPr userDrawn="1"/>
            </p:nvSpPr>
            <p:spPr>
              <a:xfrm>
                <a:off x="3351488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18" name="5-Point Star 117"/>
              <p:cNvSpPr/>
              <p:nvPr userDrawn="1"/>
            </p:nvSpPr>
            <p:spPr>
              <a:xfrm>
                <a:off x="3351488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19" name="5-Point Star 118"/>
              <p:cNvSpPr/>
              <p:nvPr userDrawn="1"/>
            </p:nvSpPr>
            <p:spPr>
              <a:xfrm>
                <a:off x="3351488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20" name="5-Point Star 119"/>
              <p:cNvSpPr/>
              <p:nvPr userDrawn="1"/>
            </p:nvSpPr>
            <p:spPr>
              <a:xfrm>
                <a:off x="3557880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21" name="5-Point Star 120"/>
              <p:cNvSpPr/>
              <p:nvPr userDrawn="1"/>
            </p:nvSpPr>
            <p:spPr>
              <a:xfrm>
                <a:off x="3557880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22" name="5-Point Star 121"/>
              <p:cNvSpPr/>
              <p:nvPr userDrawn="1"/>
            </p:nvSpPr>
            <p:spPr>
              <a:xfrm>
                <a:off x="3557880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23" name="5-Point Star 122"/>
              <p:cNvSpPr/>
              <p:nvPr userDrawn="1"/>
            </p:nvSpPr>
            <p:spPr>
              <a:xfrm>
                <a:off x="3557880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24" name="5-Point Star 123"/>
              <p:cNvSpPr/>
              <p:nvPr userDrawn="1"/>
            </p:nvSpPr>
            <p:spPr>
              <a:xfrm>
                <a:off x="3557880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25" name="5-Point Star 124"/>
              <p:cNvSpPr/>
              <p:nvPr userDrawn="1"/>
            </p:nvSpPr>
            <p:spPr>
              <a:xfrm>
                <a:off x="3557880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26" name="5-Point Star 125"/>
              <p:cNvSpPr/>
              <p:nvPr userDrawn="1"/>
            </p:nvSpPr>
            <p:spPr>
              <a:xfrm>
                <a:off x="3557880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27" name="5-Point Star 126"/>
              <p:cNvSpPr/>
              <p:nvPr userDrawn="1"/>
            </p:nvSpPr>
            <p:spPr>
              <a:xfrm>
                <a:off x="3764272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28" name="5-Point Star 127"/>
              <p:cNvSpPr/>
              <p:nvPr userDrawn="1"/>
            </p:nvSpPr>
            <p:spPr>
              <a:xfrm>
                <a:off x="3764272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29" name="5-Point Star 128"/>
              <p:cNvSpPr/>
              <p:nvPr userDrawn="1"/>
            </p:nvSpPr>
            <p:spPr>
              <a:xfrm>
                <a:off x="3764272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30" name="5-Point Star 129"/>
              <p:cNvSpPr/>
              <p:nvPr userDrawn="1"/>
            </p:nvSpPr>
            <p:spPr>
              <a:xfrm>
                <a:off x="3764272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31" name="5-Point Star 130"/>
              <p:cNvSpPr/>
              <p:nvPr userDrawn="1"/>
            </p:nvSpPr>
            <p:spPr>
              <a:xfrm>
                <a:off x="3764272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32" name="5-Point Star 131"/>
              <p:cNvSpPr/>
              <p:nvPr userDrawn="1"/>
            </p:nvSpPr>
            <p:spPr>
              <a:xfrm>
                <a:off x="3764272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33" name="5-Point Star 132"/>
              <p:cNvSpPr/>
              <p:nvPr userDrawn="1"/>
            </p:nvSpPr>
            <p:spPr>
              <a:xfrm>
                <a:off x="3764272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34" name="5-Point Star 133"/>
              <p:cNvSpPr/>
              <p:nvPr userDrawn="1"/>
            </p:nvSpPr>
            <p:spPr>
              <a:xfrm>
                <a:off x="3969076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35" name="5-Point Star 134"/>
              <p:cNvSpPr/>
              <p:nvPr userDrawn="1"/>
            </p:nvSpPr>
            <p:spPr>
              <a:xfrm>
                <a:off x="3969076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36" name="5-Point Star 135"/>
              <p:cNvSpPr/>
              <p:nvPr userDrawn="1"/>
            </p:nvSpPr>
            <p:spPr>
              <a:xfrm>
                <a:off x="3969076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37" name="5-Point Star 136"/>
              <p:cNvSpPr/>
              <p:nvPr userDrawn="1"/>
            </p:nvSpPr>
            <p:spPr>
              <a:xfrm>
                <a:off x="3969076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38" name="5-Point Star 137"/>
              <p:cNvSpPr/>
              <p:nvPr userDrawn="1"/>
            </p:nvSpPr>
            <p:spPr>
              <a:xfrm>
                <a:off x="3969076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39" name="5-Point Star 138"/>
              <p:cNvSpPr/>
              <p:nvPr userDrawn="1"/>
            </p:nvSpPr>
            <p:spPr>
              <a:xfrm>
                <a:off x="3969076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40" name="5-Point Star 139"/>
              <p:cNvSpPr/>
              <p:nvPr userDrawn="1"/>
            </p:nvSpPr>
            <p:spPr>
              <a:xfrm>
                <a:off x="3969076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41" name="5-Point Star 140"/>
              <p:cNvSpPr/>
              <p:nvPr userDrawn="1"/>
            </p:nvSpPr>
            <p:spPr>
              <a:xfrm>
                <a:off x="4175468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42" name="5-Point Star 141"/>
              <p:cNvSpPr/>
              <p:nvPr userDrawn="1"/>
            </p:nvSpPr>
            <p:spPr>
              <a:xfrm>
                <a:off x="4175468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43" name="5-Point Star 142"/>
              <p:cNvSpPr/>
              <p:nvPr userDrawn="1"/>
            </p:nvSpPr>
            <p:spPr>
              <a:xfrm>
                <a:off x="4175468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44" name="5-Point Star 143"/>
              <p:cNvSpPr/>
              <p:nvPr userDrawn="1"/>
            </p:nvSpPr>
            <p:spPr>
              <a:xfrm>
                <a:off x="4175468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45" name="5-Point Star 144"/>
              <p:cNvSpPr/>
              <p:nvPr userDrawn="1"/>
            </p:nvSpPr>
            <p:spPr>
              <a:xfrm>
                <a:off x="4175468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46" name="5-Point Star 145"/>
              <p:cNvSpPr/>
              <p:nvPr userDrawn="1"/>
            </p:nvSpPr>
            <p:spPr>
              <a:xfrm>
                <a:off x="4175468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47" name="5-Point Star 146"/>
              <p:cNvSpPr/>
              <p:nvPr userDrawn="1"/>
            </p:nvSpPr>
            <p:spPr>
              <a:xfrm>
                <a:off x="4175468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48" name="5-Point Star 147"/>
              <p:cNvSpPr/>
              <p:nvPr userDrawn="1"/>
            </p:nvSpPr>
            <p:spPr>
              <a:xfrm>
                <a:off x="4380273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49" name="5-Point Star 148"/>
              <p:cNvSpPr/>
              <p:nvPr userDrawn="1"/>
            </p:nvSpPr>
            <p:spPr>
              <a:xfrm>
                <a:off x="4380273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50" name="5-Point Star 149"/>
              <p:cNvSpPr/>
              <p:nvPr userDrawn="1"/>
            </p:nvSpPr>
            <p:spPr>
              <a:xfrm>
                <a:off x="4380273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51" name="5-Point Star 150"/>
              <p:cNvSpPr/>
              <p:nvPr userDrawn="1"/>
            </p:nvSpPr>
            <p:spPr>
              <a:xfrm>
                <a:off x="4380273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52" name="5-Point Star 151"/>
              <p:cNvSpPr/>
              <p:nvPr userDrawn="1"/>
            </p:nvSpPr>
            <p:spPr>
              <a:xfrm>
                <a:off x="4380273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53" name="5-Point Star 152"/>
              <p:cNvSpPr/>
              <p:nvPr userDrawn="1"/>
            </p:nvSpPr>
            <p:spPr>
              <a:xfrm>
                <a:off x="4380273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54" name="5-Point Star 153"/>
              <p:cNvSpPr/>
              <p:nvPr userDrawn="1"/>
            </p:nvSpPr>
            <p:spPr>
              <a:xfrm>
                <a:off x="4380273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55" name="5-Point Star 154"/>
              <p:cNvSpPr/>
              <p:nvPr userDrawn="1"/>
            </p:nvSpPr>
            <p:spPr>
              <a:xfrm>
                <a:off x="4586665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56" name="5-Point Star 155"/>
              <p:cNvSpPr/>
              <p:nvPr userDrawn="1"/>
            </p:nvSpPr>
            <p:spPr>
              <a:xfrm>
                <a:off x="4586665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57" name="5-Point Star 156"/>
              <p:cNvSpPr/>
              <p:nvPr userDrawn="1"/>
            </p:nvSpPr>
            <p:spPr>
              <a:xfrm>
                <a:off x="4586665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58" name="5-Point Star 157"/>
              <p:cNvSpPr/>
              <p:nvPr userDrawn="1"/>
            </p:nvSpPr>
            <p:spPr>
              <a:xfrm>
                <a:off x="4586665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59" name="5-Point Star 158"/>
              <p:cNvSpPr/>
              <p:nvPr userDrawn="1"/>
            </p:nvSpPr>
            <p:spPr>
              <a:xfrm>
                <a:off x="4586665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60" name="5-Point Star 159"/>
              <p:cNvSpPr/>
              <p:nvPr userDrawn="1"/>
            </p:nvSpPr>
            <p:spPr>
              <a:xfrm>
                <a:off x="4586665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61" name="5-Point Star 160"/>
              <p:cNvSpPr/>
              <p:nvPr userDrawn="1"/>
            </p:nvSpPr>
            <p:spPr>
              <a:xfrm>
                <a:off x="4586665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62" name="5-Point Star 161"/>
              <p:cNvSpPr/>
              <p:nvPr userDrawn="1"/>
            </p:nvSpPr>
            <p:spPr>
              <a:xfrm>
                <a:off x="4791469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63" name="5-Point Star 162"/>
              <p:cNvSpPr/>
              <p:nvPr userDrawn="1"/>
            </p:nvSpPr>
            <p:spPr>
              <a:xfrm>
                <a:off x="4791469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64" name="5-Point Star 163"/>
              <p:cNvSpPr/>
              <p:nvPr userDrawn="1"/>
            </p:nvSpPr>
            <p:spPr>
              <a:xfrm>
                <a:off x="4791469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65" name="5-Point Star 164"/>
              <p:cNvSpPr/>
              <p:nvPr userDrawn="1"/>
            </p:nvSpPr>
            <p:spPr>
              <a:xfrm>
                <a:off x="4791469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66" name="5-Point Star 165"/>
              <p:cNvSpPr/>
              <p:nvPr userDrawn="1"/>
            </p:nvSpPr>
            <p:spPr>
              <a:xfrm>
                <a:off x="4791469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67" name="5-Point Star 166"/>
              <p:cNvSpPr/>
              <p:nvPr userDrawn="1"/>
            </p:nvSpPr>
            <p:spPr>
              <a:xfrm>
                <a:off x="4791469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68" name="5-Point Star 167"/>
              <p:cNvSpPr/>
              <p:nvPr userDrawn="1"/>
            </p:nvSpPr>
            <p:spPr>
              <a:xfrm>
                <a:off x="4791469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69" name="5-Point Star 168"/>
              <p:cNvSpPr/>
              <p:nvPr userDrawn="1"/>
            </p:nvSpPr>
            <p:spPr>
              <a:xfrm>
                <a:off x="4997861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70" name="5-Point Star 169"/>
              <p:cNvSpPr/>
              <p:nvPr userDrawn="1"/>
            </p:nvSpPr>
            <p:spPr>
              <a:xfrm>
                <a:off x="4997861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71" name="5-Point Star 170"/>
              <p:cNvSpPr/>
              <p:nvPr userDrawn="1"/>
            </p:nvSpPr>
            <p:spPr>
              <a:xfrm>
                <a:off x="4997861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72" name="5-Point Star 171"/>
              <p:cNvSpPr/>
              <p:nvPr userDrawn="1"/>
            </p:nvSpPr>
            <p:spPr>
              <a:xfrm>
                <a:off x="4997861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73" name="5-Point Star 172"/>
              <p:cNvSpPr/>
              <p:nvPr userDrawn="1"/>
            </p:nvSpPr>
            <p:spPr>
              <a:xfrm>
                <a:off x="4997861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74" name="5-Point Star 173"/>
              <p:cNvSpPr/>
              <p:nvPr userDrawn="1"/>
            </p:nvSpPr>
            <p:spPr>
              <a:xfrm>
                <a:off x="4997861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75" name="5-Point Star 174"/>
              <p:cNvSpPr/>
              <p:nvPr userDrawn="1"/>
            </p:nvSpPr>
            <p:spPr>
              <a:xfrm>
                <a:off x="4997861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76" name="5-Point Star 175"/>
              <p:cNvSpPr/>
              <p:nvPr userDrawn="1"/>
            </p:nvSpPr>
            <p:spPr>
              <a:xfrm>
                <a:off x="5202666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77" name="5-Point Star 176"/>
              <p:cNvSpPr/>
              <p:nvPr userDrawn="1"/>
            </p:nvSpPr>
            <p:spPr>
              <a:xfrm>
                <a:off x="5202666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78" name="5-Point Star 177"/>
              <p:cNvSpPr/>
              <p:nvPr userDrawn="1"/>
            </p:nvSpPr>
            <p:spPr>
              <a:xfrm>
                <a:off x="5202666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79" name="5-Point Star 178"/>
              <p:cNvSpPr/>
              <p:nvPr userDrawn="1"/>
            </p:nvSpPr>
            <p:spPr>
              <a:xfrm>
                <a:off x="5202666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0" name="5-Point Star 179"/>
              <p:cNvSpPr/>
              <p:nvPr userDrawn="1"/>
            </p:nvSpPr>
            <p:spPr>
              <a:xfrm>
                <a:off x="5202666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1" name="5-Point Star 180"/>
              <p:cNvSpPr/>
              <p:nvPr userDrawn="1"/>
            </p:nvSpPr>
            <p:spPr>
              <a:xfrm>
                <a:off x="5202666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2" name="5-Point Star 181"/>
              <p:cNvSpPr/>
              <p:nvPr userDrawn="1"/>
            </p:nvSpPr>
            <p:spPr>
              <a:xfrm>
                <a:off x="5202666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3" name="5-Point Star 182"/>
              <p:cNvSpPr/>
              <p:nvPr userDrawn="1"/>
            </p:nvSpPr>
            <p:spPr>
              <a:xfrm>
                <a:off x="5409058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4" name="5-Point Star 183"/>
              <p:cNvSpPr/>
              <p:nvPr userDrawn="1"/>
            </p:nvSpPr>
            <p:spPr>
              <a:xfrm>
                <a:off x="5409058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5" name="5-Point Star 184"/>
              <p:cNvSpPr/>
              <p:nvPr userDrawn="1"/>
            </p:nvSpPr>
            <p:spPr>
              <a:xfrm>
                <a:off x="5409058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6" name="5-Point Star 185"/>
              <p:cNvSpPr/>
              <p:nvPr userDrawn="1"/>
            </p:nvSpPr>
            <p:spPr>
              <a:xfrm>
                <a:off x="5409058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7" name="5-Point Star 186"/>
              <p:cNvSpPr/>
              <p:nvPr userDrawn="1"/>
            </p:nvSpPr>
            <p:spPr>
              <a:xfrm>
                <a:off x="5409058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8" name="5-Point Star 187"/>
              <p:cNvSpPr/>
              <p:nvPr userDrawn="1"/>
            </p:nvSpPr>
            <p:spPr>
              <a:xfrm>
                <a:off x="5409058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9" name="5-Point Star 188"/>
              <p:cNvSpPr/>
              <p:nvPr userDrawn="1"/>
            </p:nvSpPr>
            <p:spPr>
              <a:xfrm>
                <a:off x="5409058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0" name="5-Point Star 189"/>
              <p:cNvSpPr/>
              <p:nvPr userDrawn="1"/>
            </p:nvSpPr>
            <p:spPr>
              <a:xfrm>
                <a:off x="5615450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1" name="5-Point Star 190"/>
              <p:cNvSpPr/>
              <p:nvPr userDrawn="1"/>
            </p:nvSpPr>
            <p:spPr>
              <a:xfrm>
                <a:off x="5615450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2" name="5-Point Star 191"/>
              <p:cNvSpPr/>
              <p:nvPr userDrawn="1"/>
            </p:nvSpPr>
            <p:spPr>
              <a:xfrm>
                <a:off x="5615450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3" name="5-Point Star 192"/>
              <p:cNvSpPr/>
              <p:nvPr userDrawn="1"/>
            </p:nvSpPr>
            <p:spPr>
              <a:xfrm>
                <a:off x="5615450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4" name="5-Point Star 193"/>
              <p:cNvSpPr/>
              <p:nvPr userDrawn="1"/>
            </p:nvSpPr>
            <p:spPr>
              <a:xfrm>
                <a:off x="5615450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5" name="5-Point Star 194"/>
              <p:cNvSpPr/>
              <p:nvPr userDrawn="1"/>
            </p:nvSpPr>
            <p:spPr>
              <a:xfrm>
                <a:off x="5615450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6" name="5-Point Star 195"/>
              <p:cNvSpPr/>
              <p:nvPr userDrawn="1"/>
            </p:nvSpPr>
            <p:spPr>
              <a:xfrm>
                <a:off x="5615450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7" name="5-Point Star 196"/>
              <p:cNvSpPr/>
              <p:nvPr userDrawn="1"/>
            </p:nvSpPr>
            <p:spPr>
              <a:xfrm>
                <a:off x="5820254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8" name="5-Point Star 197"/>
              <p:cNvSpPr/>
              <p:nvPr userDrawn="1"/>
            </p:nvSpPr>
            <p:spPr>
              <a:xfrm>
                <a:off x="5820254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9" name="5-Point Star 198"/>
              <p:cNvSpPr/>
              <p:nvPr userDrawn="1"/>
            </p:nvSpPr>
            <p:spPr>
              <a:xfrm>
                <a:off x="5820254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00" name="5-Point Star 199"/>
              <p:cNvSpPr/>
              <p:nvPr userDrawn="1"/>
            </p:nvSpPr>
            <p:spPr>
              <a:xfrm>
                <a:off x="5820254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01" name="5-Point Star 200"/>
              <p:cNvSpPr/>
              <p:nvPr userDrawn="1"/>
            </p:nvSpPr>
            <p:spPr>
              <a:xfrm>
                <a:off x="5820254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02" name="5-Point Star 201"/>
              <p:cNvSpPr/>
              <p:nvPr userDrawn="1"/>
            </p:nvSpPr>
            <p:spPr>
              <a:xfrm>
                <a:off x="5820254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03" name="5-Point Star 202"/>
              <p:cNvSpPr/>
              <p:nvPr userDrawn="1"/>
            </p:nvSpPr>
            <p:spPr>
              <a:xfrm>
                <a:off x="5820254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04" name="5-Point Star 203"/>
              <p:cNvSpPr/>
              <p:nvPr userDrawn="1"/>
            </p:nvSpPr>
            <p:spPr>
              <a:xfrm>
                <a:off x="6026646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05" name="5-Point Star 204"/>
              <p:cNvSpPr/>
              <p:nvPr userDrawn="1"/>
            </p:nvSpPr>
            <p:spPr>
              <a:xfrm>
                <a:off x="6026646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06" name="5-Point Star 205"/>
              <p:cNvSpPr/>
              <p:nvPr userDrawn="1"/>
            </p:nvSpPr>
            <p:spPr>
              <a:xfrm>
                <a:off x="6026646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07" name="5-Point Star 206"/>
              <p:cNvSpPr/>
              <p:nvPr userDrawn="1"/>
            </p:nvSpPr>
            <p:spPr>
              <a:xfrm>
                <a:off x="6026646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08" name="5-Point Star 207"/>
              <p:cNvSpPr/>
              <p:nvPr userDrawn="1"/>
            </p:nvSpPr>
            <p:spPr>
              <a:xfrm>
                <a:off x="6026646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09" name="5-Point Star 208"/>
              <p:cNvSpPr/>
              <p:nvPr userDrawn="1"/>
            </p:nvSpPr>
            <p:spPr>
              <a:xfrm>
                <a:off x="6026646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10" name="5-Point Star 209"/>
              <p:cNvSpPr/>
              <p:nvPr userDrawn="1"/>
            </p:nvSpPr>
            <p:spPr>
              <a:xfrm>
                <a:off x="6026646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11" name="5-Point Star 210"/>
              <p:cNvSpPr/>
              <p:nvPr userDrawn="1"/>
            </p:nvSpPr>
            <p:spPr>
              <a:xfrm>
                <a:off x="6231451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12" name="5-Point Star 211"/>
              <p:cNvSpPr/>
              <p:nvPr userDrawn="1"/>
            </p:nvSpPr>
            <p:spPr>
              <a:xfrm>
                <a:off x="6231451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13" name="5-Point Star 212"/>
              <p:cNvSpPr/>
              <p:nvPr userDrawn="1"/>
            </p:nvSpPr>
            <p:spPr>
              <a:xfrm>
                <a:off x="6231451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14" name="5-Point Star 213"/>
              <p:cNvSpPr/>
              <p:nvPr userDrawn="1"/>
            </p:nvSpPr>
            <p:spPr>
              <a:xfrm>
                <a:off x="6231451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15" name="5-Point Star 214"/>
              <p:cNvSpPr/>
              <p:nvPr userDrawn="1"/>
            </p:nvSpPr>
            <p:spPr>
              <a:xfrm>
                <a:off x="6231451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16" name="5-Point Star 215"/>
              <p:cNvSpPr/>
              <p:nvPr userDrawn="1"/>
            </p:nvSpPr>
            <p:spPr>
              <a:xfrm>
                <a:off x="6231451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17" name="5-Point Star 216"/>
              <p:cNvSpPr/>
              <p:nvPr userDrawn="1"/>
            </p:nvSpPr>
            <p:spPr>
              <a:xfrm>
                <a:off x="6231451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18" name="5-Point Star 217"/>
              <p:cNvSpPr/>
              <p:nvPr userDrawn="1"/>
            </p:nvSpPr>
            <p:spPr>
              <a:xfrm>
                <a:off x="6437843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19" name="5-Point Star 218"/>
              <p:cNvSpPr/>
              <p:nvPr userDrawn="1"/>
            </p:nvSpPr>
            <p:spPr>
              <a:xfrm>
                <a:off x="6437843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20" name="5-Point Star 219"/>
              <p:cNvSpPr/>
              <p:nvPr userDrawn="1"/>
            </p:nvSpPr>
            <p:spPr>
              <a:xfrm>
                <a:off x="6437843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21" name="5-Point Star 220"/>
              <p:cNvSpPr/>
              <p:nvPr userDrawn="1"/>
            </p:nvSpPr>
            <p:spPr>
              <a:xfrm>
                <a:off x="6437843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22" name="5-Point Star 221"/>
              <p:cNvSpPr/>
              <p:nvPr userDrawn="1"/>
            </p:nvSpPr>
            <p:spPr>
              <a:xfrm>
                <a:off x="6437843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23" name="5-Point Star 222"/>
              <p:cNvSpPr/>
              <p:nvPr userDrawn="1"/>
            </p:nvSpPr>
            <p:spPr>
              <a:xfrm>
                <a:off x="6437843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24" name="5-Point Star 223"/>
              <p:cNvSpPr/>
              <p:nvPr userDrawn="1"/>
            </p:nvSpPr>
            <p:spPr>
              <a:xfrm>
                <a:off x="6437843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25" name="5-Point Star 224"/>
              <p:cNvSpPr/>
              <p:nvPr userDrawn="1"/>
            </p:nvSpPr>
            <p:spPr>
              <a:xfrm>
                <a:off x="6642647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26" name="5-Point Star 225"/>
              <p:cNvSpPr/>
              <p:nvPr userDrawn="1"/>
            </p:nvSpPr>
            <p:spPr>
              <a:xfrm>
                <a:off x="6642647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27" name="5-Point Star 226"/>
              <p:cNvSpPr/>
              <p:nvPr userDrawn="1"/>
            </p:nvSpPr>
            <p:spPr>
              <a:xfrm>
                <a:off x="6642647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28" name="5-Point Star 227"/>
              <p:cNvSpPr/>
              <p:nvPr userDrawn="1"/>
            </p:nvSpPr>
            <p:spPr>
              <a:xfrm>
                <a:off x="6642647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29" name="5-Point Star 228"/>
              <p:cNvSpPr/>
              <p:nvPr userDrawn="1"/>
            </p:nvSpPr>
            <p:spPr>
              <a:xfrm>
                <a:off x="6642647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30" name="5-Point Star 229"/>
              <p:cNvSpPr/>
              <p:nvPr userDrawn="1"/>
            </p:nvSpPr>
            <p:spPr>
              <a:xfrm>
                <a:off x="6642647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31" name="5-Point Star 230"/>
              <p:cNvSpPr/>
              <p:nvPr userDrawn="1"/>
            </p:nvSpPr>
            <p:spPr>
              <a:xfrm>
                <a:off x="6642647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32" name="5-Point Star 231"/>
              <p:cNvSpPr/>
              <p:nvPr userDrawn="1"/>
            </p:nvSpPr>
            <p:spPr>
              <a:xfrm>
                <a:off x="6849039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33" name="5-Point Star 232"/>
              <p:cNvSpPr/>
              <p:nvPr userDrawn="1"/>
            </p:nvSpPr>
            <p:spPr>
              <a:xfrm>
                <a:off x="6849039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34" name="5-Point Star 233"/>
              <p:cNvSpPr/>
              <p:nvPr userDrawn="1"/>
            </p:nvSpPr>
            <p:spPr>
              <a:xfrm>
                <a:off x="6849039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35" name="5-Point Star 234"/>
              <p:cNvSpPr/>
              <p:nvPr userDrawn="1"/>
            </p:nvSpPr>
            <p:spPr>
              <a:xfrm>
                <a:off x="6849039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36" name="5-Point Star 235"/>
              <p:cNvSpPr/>
              <p:nvPr userDrawn="1"/>
            </p:nvSpPr>
            <p:spPr>
              <a:xfrm>
                <a:off x="6849039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37" name="5-Point Star 236"/>
              <p:cNvSpPr/>
              <p:nvPr userDrawn="1"/>
            </p:nvSpPr>
            <p:spPr>
              <a:xfrm>
                <a:off x="6849039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38" name="5-Point Star 237"/>
              <p:cNvSpPr/>
              <p:nvPr userDrawn="1"/>
            </p:nvSpPr>
            <p:spPr>
              <a:xfrm>
                <a:off x="6849039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39" name="5-Point Star 238"/>
              <p:cNvSpPr/>
              <p:nvPr userDrawn="1"/>
            </p:nvSpPr>
            <p:spPr>
              <a:xfrm>
                <a:off x="7055431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40" name="5-Point Star 239"/>
              <p:cNvSpPr/>
              <p:nvPr userDrawn="1"/>
            </p:nvSpPr>
            <p:spPr>
              <a:xfrm>
                <a:off x="7055431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41" name="5-Point Star 240"/>
              <p:cNvSpPr/>
              <p:nvPr userDrawn="1"/>
            </p:nvSpPr>
            <p:spPr>
              <a:xfrm>
                <a:off x="7055431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42" name="5-Point Star 241"/>
              <p:cNvSpPr/>
              <p:nvPr userDrawn="1"/>
            </p:nvSpPr>
            <p:spPr>
              <a:xfrm>
                <a:off x="7055431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43" name="5-Point Star 242"/>
              <p:cNvSpPr/>
              <p:nvPr userDrawn="1"/>
            </p:nvSpPr>
            <p:spPr>
              <a:xfrm>
                <a:off x="7055431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44" name="5-Point Star 243"/>
              <p:cNvSpPr/>
              <p:nvPr userDrawn="1"/>
            </p:nvSpPr>
            <p:spPr>
              <a:xfrm>
                <a:off x="7055431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45" name="5-Point Star 244"/>
              <p:cNvSpPr/>
              <p:nvPr userDrawn="1"/>
            </p:nvSpPr>
            <p:spPr>
              <a:xfrm>
                <a:off x="7055431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46" name="5-Point Star 245"/>
              <p:cNvSpPr/>
              <p:nvPr userDrawn="1"/>
            </p:nvSpPr>
            <p:spPr>
              <a:xfrm>
                <a:off x="7260236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47" name="5-Point Star 246"/>
              <p:cNvSpPr/>
              <p:nvPr userDrawn="1"/>
            </p:nvSpPr>
            <p:spPr>
              <a:xfrm>
                <a:off x="7260236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48" name="5-Point Star 247"/>
              <p:cNvSpPr/>
              <p:nvPr userDrawn="1"/>
            </p:nvSpPr>
            <p:spPr>
              <a:xfrm>
                <a:off x="7260236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49" name="5-Point Star 248"/>
              <p:cNvSpPr/>
              <p:nvPr userDrawn="1"/>
            </p:nvSpPr>
            <p:spPr>
              <a:xfrm>
                <a:off x="7260236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50" name="5-Point Star 249"/>
              <p:cNvSpPr/>
              <p:nvPr userDrawn="1"/>
            </p:nvSpPr>
            <p:spPr>
              <a:xfrm>
                <a:off x="7260236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51" name="5-Point Star 250"/>
              <p:cNvSpPr/>
              <p:nvPr userDrawn="1"/>
            </p:nvSpPr>
            <p:spPr>
              <a:xfrm>
                <a:off x="7260236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52" name="5-Point Star 251"/>
              <p:cNvSpPr/>
              <p:nvPr userDrawn="1"/>
            </p:nvSpPr>
            <p:spPr>
              <a:xfrm>
                <a:off x="7260236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53" name="5-Point Star 252"/>
              <p:cNvSpPr/>
              <p:nvPr userDrawn="1"/>
            </p:nvSpPr>
            <p:spPr>
              <a:xfrm>
                <a:off x="7466628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54" name="5-Point Star 253"/>
              <p:cNvSpPr/>
              <p:nvPr userDrawn="1"/>
            </p:nvSpPr>
            <p:spPr>
              <a:xfrm>
                <a:off x="7466628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55" name="5-Point Star 254"/>
              <p:cNvSpPr/>
              <p:nvPr userDrawn="1"/>
            </p:nvSpPr>
            <p:spPr>
              <a:xfrm>
                <a:off x="7466628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56" name="5-Point Star 255"/>
              <p:cNvSpPr/>
              <p:nvPr userDrawn="1"/>
            </p:nvSpPr>
            <p:spPr>
              <a:xfrm>
                <a:off x="7466628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57" name="5-Point Star 256"/>
              <p:cNvSpPr/>
              <p:nvPr userDrawn="1"/>
            </p:nvSpPr>
            <p:spPr>
              <a:xfrm>
                <a:off x="7466628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58" name="5-Point Star 257"/>
              <p:cNvSpPr/>
              <p:nvPr userDrawn="1"/>
            </p:nvSpPr>
            <p:spPr>
              <a:xfrm>
                <a:off x="7466628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59" name="5-Point Star 258"/>
              <p:cNvSpPr/>
              <p:nvPr userDrawn="1"/>
            </p:nvSpPr>
            <p:spPr>
              <a:xfrm>
                <a:off x="7466628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60" name="5-Point Star 259"/>
              <p:cNvSpPr/>
              <p:nvPr userDrawn="1"/>
            </p:nvSpPr>
            <p:spPr>
              <a:xfrm>
                <a:off x="7671432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61" name="5-Point Star 260"/>
              <p:cNvSpPr/>
              <p:nvPr userDrawn="1"/>
            </p:nvSpPr>
            <p:spPr>
              <a:xfrm>
                <a:off x="7671432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62" name="5-Point Star 261"/>
              <p:cNvSpPr/>
              <p:nvPr userDrawn="1"/>
            </p:nvSpPr>
            <p:spPr>
              <a:xfrm>
                <a:off x="7671432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63" name="5-Point Star 262"/>
              <p:cNvSpPr/>
              <p:nvPr userDrawn="1"/>
            </p:nvSpPr>
            <p:spPr>
              <a:xfrm>
                <a:off x="7671432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64" name="5-Point Star 263"/>
              <p:cNvSpPr/>
              <p:nvPr userDrawn="1"/>
            </p:nvSpPr>
            <p:spPr>
              <a:xfrm>
                <a:off x="7671432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65" name="5-Point Star 264"/>
              <p:cNvSpPr/>
              <p:nvPr userDrawn="1"/>
            </p:nvSpPr>
            <p:spPr>
              <a:xfrm>
                <a:off x="7671432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66" name="5-Point Star 265"/>
              <p:cNvSpPr/>
              <p:nvPr userDrawn="1"/>
            </p:nvSpPr>
            <p:spPr>
              <a:xfrm>
                <a:off x="7671432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67" name="5-Point Star 266"/>
              <p:cNvSpPr/>
              <p:nvPr userDrawn="1"/>
            </p:nvSpPr>
            <p:spPr>
              <a:xfrm>
                <a:off x="7877824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68" name="5-Point Star 267"/>
              <p:cNvSpPr/>
              <p:nvPr userDrawn="1"/>
            </p:nvSpPr>
            <p:spPr>
              <a:xfrm>
                <a:off x="7877824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69" name="5-Point Star 268"/>
              <p:cNvSpPr/>
              <p:nvPr userDrawn="1"/>
            </p:nvSpPr>
            <p:spPr>
              <a:xfrm>
                <a:off x="7877824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70" name="5-Point Star 269"/>
              <p:cNvSpPr/>
              <p:nvPr userDrawn="1"/>
            </p:nvSpPr>
            <p:spPr>
              <a:xfrm>
                <a:off x="7877824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71" name="5-Point Star 270"/>
              <p:cNvSpPr/>
              <p:nvPr userDrawn="1"/>
            </p:nvSpPr>
            <p:spPr>
              <a:xfrm>
                <a:off x="7877824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72" name="5-Point Star 271"/>
              <p:cNvSpPr/>
              <p:nvPr userDrawn="1"/>
            </p:nvSpPr>
            <p:spPr>
              <a:xfrm>
                <a:off x="7877824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73" name="5-Point Star 272"/>
              <p:cNvSpPr/>
              <p:nvPr userDrawn="1"/>
            </p:nvSpPr>
            <p:spPr>
              <a:xfrm>
                <a:off x="7877824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74" name="5-Point Star 273"/>
              <p:cNvSpPr/>
              <p:nvPr userDrawn="1"/>
            </p:nvSpPr>
            <p:spPr>
              <a:xfrm>
                <a:off x="8082629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75" name="5-Point Star 274"/>
              <p:cNvSpPr/>
              <p:nvPr userDrawn="1"/>
            </p:nvSpPr>
            <p:spPr>
              <a:xfrm>
                <a:off x="8082629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76" name="5-Point Star 275"/>
              <p:cNvSpPr/>
              <p:nvPr userDrawn="1"/>
            </p:nvSpPr>
            <p:spPr>
              <a:xfrm>
                <a:off x="8082629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77" name="5-Point Star 276"/>
              <p:cNvSpPr/>
              <p:nvPr userDrawn="1"/>
            </p:nvSpPr>
            <p:spPr>
              <a:xfrm>
                <a:off x="8082629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78" name="5-Point Star 277"/>
              <p:cNvSpPr/>
              <p:nvPr userDrawn="1"/>
            </p:nvSpPr>
            <p:spPr>
              <a:xfrm>
                <a:off x="8082629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79" name="5-Point Star 278"/>
              <p:cNvSpPr/>
              <p:nvPr userDrawn="1"/>
            </p:nvSpPr>
            <p:spPr>
              <a:xfrm>
                <a:off x="8082629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80" name="5-Point Star 279"/>
              <p:cNvSpPr/>
              <p:nvPr userDrawn="1"/>
            </p:nvSpPr>
            <p:spPr>
              <a:xfrm>
                <a:off x="8082629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81" name="5-Point Star 280"/>
              <p:cNvSpPr/>
              <p:nvPr userDrawn="1"/>
            </p:nvSpPr>
            <p:spPr>
              <a:xfrm>
                <a:off x="8289021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82" name="5-Point Star 281"/>
              <p:cNvSpPr/>
              <p:nvPr userDrawn="1"/>
            </p:nvSpPr>
            <p:spPr>
              <a:xfrm>
                <a:off x="8289021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83" name="5-Point Star 282"/>
              <p:cNvSpPr/>
              <p:nvPr userDrawn="1"/>
            </p:nvSpPr>
            <p:spPr>
              <a:xfrm>
                <a:off x="8289021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84" name="5-Point Star 283"/>
              <p:cNvSpPr/>
              <p:nvPr userDrawn="1"/>
            </p:nvSpPr>
            <p:spPr>
              <a:xfrm>
                <a:off x="8289021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85" name="5-Point Star 284"/>
              <p:cNvSpPr/>
              <p:nvPr userDrawn="1"/>
            </p:nvSpPr>
            <p:spPr>
              <a:xfrm>
                <a:off x="8289021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86" name="5-Point Star 285"/>
              <p:cNvSpPr/>
              <p:nvPr userDrawn="1"/>
            </p:nvSpPr>
            <p:spPr>
              <a:xfrm>
                <a:off x="8289021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87" name="5-Point Star 286"/>
              <p:cNvSpPr/>
              <p:nvPr userDrawn="1"/>
            </p:nvSpPr>
            <p:spPr>
              <a:xfrm>
                <a:off x="8289021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88" name="5-Point Star 287"/>
              <p:cNvSpPr/>
              <p:nvPr userDrawn="1"/>
            </p:nvSpPr>
            <p:spPr>
              <a:xfrm>
                <a:off x="8493825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89" name="5-Point Star 288"/>
              <p:cNvSpPr/>
              <p:nvPr userDrawn="1"/>
            </p:nvSpPr>
            <p:spPr>
              <a:xfrm>
                <a:off x="8493825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90" name="5-Point Star 289"/>
              <p:cNvSpPr/>
              <p:nvPr userDrawn="1"/>
            </p:nvSpPr>
            <p:spPr>
              <a:xfrm>
                <a:off x="8493825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91" name="5-Point Star 290"/>
              <p:cNvSpPr/>
              <p:nvPr userDrawn="1"/>
            </p:nvSpPr>
            <p:spPr>
              <a:xfrm>
                <a:off x="8493825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92" name="5-Point Star 291"/>
              <p:cNvSpPr/>
              <p:nvPr userDrawn="1"/>
            </p:nvSpPr>
            <p:spPr>
              <a:xfrm>
                <a:off x="8493825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93" name="5-Point Star 292"/>
              <p:cNvSpPr/>
              <p:nvPr userDrawn="1"/>
            </p:nvSpPr>
            <p:spPr>
              <a:xfrm>
                <a:off x="8493825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94" name="5-Point Star 293"/>
              <p:cNvSpPr/>
              <p:nvPr userDrawn="1"/>
            </p:nvSpPr>
            <p:spPr>
              <a:xfrm>
                <a:off x="8493825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95" name="5-Point Star 294"/>
              <p:cNvSpPr/>
              <p:nvPr userDrawn="1"/>
            </p:nvSpPr>
            <p:spPr>
              <a:xfrm>
                <a:off x="8700217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96" name="5-Point Star 295"/>
              <p:cNvSpPr/>
              <p:nvPr userDrawn="1"/>
            </p:nvSpPr>
            <p:spPr>
              <a:xfrm>
                <a:off x="8700217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97" name="5-Point Star 296"/>
              <p:cNvSpPr/>
              <p:nvPr userDrawn="1"/>
            </p:nvSpPr>
            <p:spPr>
              <a:xfrm>
                <a:off x="8700217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98" name="5-Point Star 297"/>
              <p:cNvSpPr/>
              <p:nvPr userDrawn="1"/>
            </p:nvSpPr>
            <p:spPr>
              <a:xfrm>
                <a:off x="8700217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99" name="5-Point Star 298"/>
              <p:cNvSpPr/>
              <p:nvPr userDrawn="1"/>
            </p:nvSpPr>
            <p:spPr>
              <a:xfrm>
                <a:off x="8700217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00" name="5-Point Star 299"/>
              <p:cNvSpPr/>
              <p:nvPr userDrawn="1"/>
            </p:nvSpPr>
            <p:spPr>
              <a:xfrm>
                <a:off x="8700217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01" name="5-Point Star 300"/>
              <p:cNvSpPr/>
              <p:nvPr userDrawn="1"/>
            </p:nvSpPr>
            <p:spPr>
              <a:xfrm>
                <a:off x="8700217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</p:grpSp>
      <p:sp>
        <p:nvSpPr>
          <p:cNvPr id="302" name="TextBox 301"/>
          <p:cNvSpPr txBox="1"/>
          <p:nvPr userDrawn="1"/>
        </p:nvSpPr>
        <p:spPr>
          <a:xfrm>
            <a:off x="457200" y="6281738"/>
            <a:ext cx="4278222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VETERANS 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HEALTH ADMINISTRATION – OFFICE OF RURAL HEALTH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3200" b="1" cap="all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9050963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05"/>
          <p:cNvGrpSpPr>
            <a:grpSpLocks/>
          </p:cNvGrpSpPr>
          <p:nvPr userDrawn="1"/>
        </p:nvGrpSpPr>
        <p:grpSpPr bwMode="auto">
          <a:xfrm>
            <a:off x="152400" y="222250"/>
            <a:ext cx="8763000" cy="1454150"/>
            <a:chOff x="152400" y="222250"/>
            <a:chExt cx="8763000" cy="1454150"/>
          </a:xfrm>
        </p:grpSpPr>
        <p:sp>
          <p:nvSpPr>
            <p:cNvPr id="6" name="Rectangle 5"/>
            <p:cNvSpPr/>
            <p:nvPr userDrawn="1"/>
          </p:nvSpPr>
          <p:spPr>
            <a:xfrm>
              <a:off x="219075" y="225425"/>
              <a:ext cx="8686800" cy="1417638"/>
            </a:xfrm>
            <a:prstGeom prst="rect">
              <a:avLst/>
            </a:prstGeom>
            <a:solidFill>
              <a:srgbClr val="00006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7" name="Picture 5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 l="690" t="16402" r="14830" b="34087"/>
            <a:stretch>
              <a:fillRect/>
            </a:stretch>
          </p:blipFill>
          <p:spPr bwMode="auto">
            <a:xfrm>
              <a:off x="152400" y="228600"/>
              <a:ext cx="8763000" cy="1447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8" name="Group 1362"/>
            <p:cNvGrpSpPr>
              <a:grpSpLocks/>
            </p:cNvGrpSpPr>
            <p:nvPr userDrawn="1"/>
          </p:nvGrpSpPr>
          <p:grpSpPr bwMode="auto">
            <a:xfrm>
              <a:off x="266700" y="222250"/>
              <a:ext cx="8623300" cy="1400175"/>
              <a:chOff x="266720" y="221457"/>
              <a:chExt cx="8624013" cy="1400966"/>
            </a:xfrm>
          </p:grpSpPr>
          <p:sp>
            <p:nvSpPr>
              <p:cNvPr id="9" name="5-Point Star 25"/>
              <p:cNvSpPr/>
              <p:nvPr userDrawn="1"/>
            </p:nvSpPr>
            <p:spPr>
              <a:xfrm>
                <a:off x="266720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" name="5-Point Star 26"/>
              <p:cNvSpPr/>
              <p:nvPr userDrawn="1"/>
            </p:nvSpPr>
            <p:spPr>
              <a:xfrm>
                <a:off x="266720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1" name="5-Point Star 27"/>
              <p:cNvSpPr/>
              <p:nvPr userDrawn="1"/>
            </p:nvSpPr>
            <p:spPr>
              <a:xfrm>
                <a:off x="266720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2" name="5-Point Star 28"/>
              <p:cNvSpPr/>
              <p:nvPr userDrawn="1"/>
            </p:nvSpPr>
            <p:spPr>
              <a:xfrm>
                <a:off x="266720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3" name="5-Point Star 29"/>
              <p:cNvSpPr/>
              <p:nvPr userDrawn="1"/>
            </p:nvSpPr>
            <p:spPr>
              <a:xfrm>
                <a:off x="266720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4" name="5-Point Star 30"/>
              <p:cNvSpPr/>
              <p:nvPr userDrawn="1"/>
            </p:nvSpPr>
            <p:spPr>
              <a:xfrm>
                <a:off x="266720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5" name="5-Point Star 31"/>
              <p:cNvSpPr/>
              <p:nvPr userDrawn="1"/>
            </p:nvSpPr>
            <p:spPr>
              <a:xfrm>
                <a:off x="266720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6" name="5-Point Star 34"/>
              <p:cNvSpPr/>
              <p:nvPr userDrawn="1"/>
            </p:nvSpPr>
            <p:spPr>
              <a:xfrm>
                <a:off x="473112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7" name="5-Point Star 35"/>
              <p:cNvSpPr/>
              <p:nvPr userDrawn="1"/>
            </p:nvSpPr>
            <p:spPr>
              <a:xfrm>
                <a:off x="473112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" name="5-Point Star 36"/>
              <p:cNvSpPr/>
              <p:nvPr userDrawn="1"/>
            </p:nvSpPr>
            <p:spPr>
              <a:xfrm>
                <a:off x="473112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" name="5-Point Star 37"/>
              <p:cNvSpPr/>
              <p:nvPr userDrawn="1"/>
            </p:nvSpPr>
            <p:spPr>
              <a:xfrm>
                <a:off x="473112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0" name="5-Point Star 38"/>
              <p:cNvSpPr/>
              <p:nvPr userDrawn="1"/>
            </p:nvSpPr>
            <p:spPr>
              <a:xfrm>
                <a:off x="473112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1" name="5-Point Star 39"/>
              <p:cNvSpPr/>
              <p:nvPr userDrawn="1"/>
            </p:nvSpPr>
            <p:spPr>
              <a:xfrm>
                <a:off x="473112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2" name="5-Point Star 40"/>
              <p:cNvSpPr/>
              <p:nvPr userDrawn="1"/>
            </p:nvSpPr>
            <p:spPr>
              <a:xfrm>
                <a:off x="473112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3" name="5-Point Star 42"/>
              <p:cNvSpPr/>
              <p:nvPr userDrawn="1"/>
            </p:nvSpPr>
            <p:spPr>
              <a:xfrm>
                <a:off x="677917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4" name="5-Point Star 43"/>
              <p:cNvSpPr/>
              <p:nvPr userDrawn="1"/>
            </p:nvSpPr>
            <p:spPr>
              <a:xfrm>
                <a:off x="677917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5" name="5-Point Star 44"/>
              <p:cNvSpPr/>
              <p:nvPr userDrawn="1"/>
            </p:nvSpPr>
            <p:spPr>
              <a:xfrm>
                <a:off x="677917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6" name="5-Point Star 45"/>
              <p:cNvSpPr/>
              <p:nvPr userDrawn="1"/>
            </p:nvSpPr>
            <p:spPr>
              <a:xfrm>
                <a:off x="677917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7" name="5-Point Star 46"/>
              <p:cNvSpPr/>
              <p:nvPr userDrawn="1"/>
            </p:nvSpPr>
            <p:spPr>
              <a:xfrm>
                <a:off x="677917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8" name="5-Point Star 47"/>
              <p:cNvSpPr/>
              <p:nvPr userDrawn="1"/>
            </p:nvSpPr>
            <p:spPr>
              <a:xfrm>
                <a:off x="677917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9" name="5-Point Star 48"/>
              <p:cNvSpPr/>
              <p:nvPr userDrawn="1"/>
            </p:nvSpPr>
            <p:spPr>
              <a:xfrm>
                <a:off x="677917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0" name="5-Point Star 29"/>
              <p:cNvSpPr/>
              <p:nvPr userDrawn="1"/>
            </p:nvSpPr>
            <p:spPr>
              <a:xfrm>
                <a:off x="884309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1" name="5-Point Star 30"/>
              <p:cNvSpPr/>
              <p:nvPr userDrawn="1"/>
            </p:nvSpPr>
            <p:spPr>
              <a:xfrm>
                <a:off x="884309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2" name="5-Point Star 31"/>
              <p:cNvSpPr/>
              <p:nvPr userDrawn="1"/>
            </p:nvSpPr>
            <p:spPr>
              <a:xfrm>
                <a:off x="884309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3" name="5-Point Star 32"/>
              <p:cNvSpPr/>
              <p:nvPr userDrawn="1"/>
            </p:nvSpPr>
            <p:spPr>
              <a:xfrm>
                <a:off x="884309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4" name="5-Point Star 33"/>
              <p:cNvSpPr/>
              <p:nvPr userDrawn="1"/>
            </p:nvSpPr>
            <p:spPr>
              <a:xfrm>
                <a:off x="884309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5" name="5-Point Star 34"/>
              <p:cNvSpPr/>
              <p:nvPr userDrawn="1"/>
            </p:nvSpPr>
            <p:spPr>
              <a:xfrm>
                <a:off x="884309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6" name="5-Point Star 35"/>
              <p:cNvSpPr/>
              <p:nvPr userDrawn="1"/>
            </p:nvSpPr>
            <p:spPr>
              <a:xfrm>
                <a:off x="884309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7" name="5-Point Star 36"/>
              <p:cNvSpPr/>
              <p:nvPr userDrawn="1"/>
            </p:nvSpPr>
            <p:spPr>
              <a:xfrm>
                <a:off x="1089113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8" name="5-Point Star 37"/>
              <p:cNvSpPr/>
              <p:nvPr userDrawn="1"/>
            </p:nvSpPr>
            <p:spPr>
              <a:xfrm>
                <a:off x="1089113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9" name="5-Point Star 38"/>
              <p:cNvSpPr/>
              <p:nvPr userDrawn="1"/>
            </p:nvSpPr>
            <p:spPr>
              <a:xfrm>
                <a:off x="1089113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0" name="5-Point Star 39"/>
              <p:cNvSpPr/>
              <p:nvPr userDrawn="1"/>
            </p:nvSpPr>
            <p:spPr>
              <a:xfrm>
                <a:off x="1089113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1" name="5-Point Star 40"/>
              <p:cNvSpPr/>
              <p:nvPr userDrawn="1"/>
            </p:nvSpPr>
            <p:spPr>
              <a:xfrm>
                <a:off x="1089113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2" name="5-Point Star 41"/>
              <p:cNvSpPr/>
              <p:nvPr userDrawn="1"/>
            </p:nvSpPr>
            <p:spPr>
              <a:xfrm>
                <a:off x="1089113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3" name="5-Point Star 42"/>
              <p:cNvSpPr/>
              <p:nvPr userDrawn="1"/>
            </p:nvSpPr>
            <p:spPr>
              <a:xfrm>
                <a:off x="1089113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4" name="5-Point Star 43"/>
              <p:cNvSpPr/>
              <p:nvPr userDrawn="1"/>
            </p:nvSpPr>
            <p:spPr>
              <a:xfrm>
                <a:off x="1295505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5" name="5-Point Star 44"/>
              <p:cNvSpPr/>
              <p:nvPr userDrawn="1"/>
            </p:nvSpPr>
            <p:spPr>
              <a:xfrm>
                <a:off x="1295505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6" name="5-Point Star 45"/>
              <p:cNvSpPr/>
              <p:nvPr userDrawn="1"/>
            </p:nvSpPr>
            <p:spPr>
              <a:xfrm>
                <a:off x="1295505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7" name="5-Point Star 46"/>
              <p:cNvSpPr/>
              <p:nvPr userDrawn="1"/>
            </p:nvSpPr>
            <p:spPr>
              <a:xfrm>
                <a:off x="1295505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8" name="5-Point Star 47"/>
              <p:cNvSpPr/>
              <p:nvPr userDrawn="1"/>
            </p:nvSpPr>
            <p:spPr>
              <a:xfrm>
                <a:off x="1295505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9" name="5-Point Star 48"/>
              <p:cNvSpPr/>
              <p:nvPr userDrawn="1"/>
            </p:nvSpPr>
            <p:spPr>
              <a:xfrm>
                <a:off x="1295505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0" name="5-Point Star 49"/>
              <p:cNvSpPr/>
              <p:nvPr userDrawn="1"/>
            </p:nvSpPr>
            <p:spPr>
              <a:xfrm>
                <a:off x="1295505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1" name="5-Point Star 50"/>
              <p:cNvSpPr/>
              <p:nvPr userDrawn="1"/>
            </p:nvSpPr>
            <p:spPr>
              <a:xfrm>
                <a:off x="1500310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2" name="5-Point Star 51"/>
              <p:cNvSpPr/>
              <p:nvPr userDrawn="1"/>
            </p:nvSpPr>
            <p:spPr>
              <a:xfrm>
                <a:off x="1500310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3" name="5-Point Star 52"/>
              <p:cNvSpPr/>
              <p:nvPr userDrawn="1"/>
            </p:nvSpPr>
            <p:spPr>
              <a:xfrm>
                <a:off x="1500310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4" name="5-Point Star 53"/>
              <p:cNvSpPr/>
              <p:nvPr userDrawn="1"/>
            </p:nvSpPr>
            <p:spPr>
              <a:xfrm>
                <a:off x="1500310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5" name="5-Point Star 54"/>
              <p:cNvSpPr/>
              <p:nvPr userDrawn="1"/>
            </p:nvSpPr>
            <p:spPr>
              <a:xfrm>
                <a:off x="1500310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6" name="5-Point Star 55"/>
              <p:cNvSpPr/>
              <p:nvPr userDrawn="1"/>
            </p:nvSpPr>
            <p:spPr>
              <a:xfrm>
                <a:off x="1500310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7" name="5-Point Star 56"/>
              <p:cNvSpPr/>
              <p:nvPr userDrawn="1"/>
            </p:nvSpPr>
            <p:spPr>
              <a:xfrm>
                <a:off x="1500310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8" name="5-Point Star 57"/>
              <p:cNvSpPr/>
              <p:nvPr userDrawn="1"/>
            </p:nvSpPr>
            <p:spPr>
              <a:xfrm>
                <a:off x="1706702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9" name="5-Point Star 58"/>
              <p:cNvSpPr/>
              <p:nvPr userDrawn="1"/>
            </p:nvSpPr>
            <p:spPr>
              <a:xfrm>
                <a:off x="1706702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0" name="5-Point Star 59"/>
              <p:cNvSpPr/>
              <p:nvPr userDrawn="1"/>
            </p:nvSpPr>
            <p:spPr>
              <a:xfrm>
                <a:off x="1706702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1" name="5-Point Star 60"/>
              <p:cNvSpPr/>
              <p:nvPr userDrawn="1"/>
            </p:nvSpPr>
            <p:spPr>
              <a:xfrm>
                <a:off x="1706702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2" name="5-Point Star 61"/>
              <p:cNvSpPr/>
              <p:nvPr userDrawn="1"/>
            </p:nvSpPr>
            <p:spPr>
              <a:xfrm>
                <a:off x="1706702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3" name="5-Point Star 62"/>
              <p:cNvSpPr/>
              <p:nvPr userDrawn="1"/>
            </p:nvSpPr>
            <p:spPr>
              <a:xfrm>
                <a:off x="1706702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4" name="5-Point Star 63"/>
              <p:cNvSpPr/>
              <p:nvPr userDrawn="1"/>
            </p:nvSpPr>
            <p:spPr>
              <a:xfrm>
                <a:off x="1706702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5" name="5-Point Star 64"/>
              <p:cNvSpPr/>
              <p:nvPr userDrawn="1"/>
            </p:nvSpPr>
            <p:spPr>
              <a:xfrm>
                <a:off x="1911506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6" name="5-Point Star 65"/>
              <p:cNvSpPr/>
              <p:nvPr userDrawn="1"/>
            </p:nvSpPr>
            <p:spPr>
              <a:xfrm>
                <a:off x="1911506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7" name="5-Point Star 66"/>
              <p:cNvSpPr/>
              <p:nvPr userDrawn="1"/>
            </p:nvSpPr>
            <p:spPr>
              <a:xfrm>
                <a:off x="1911506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8" name="5-Point Star 67"/>
              <p:cNvSpPr/>
              <p:nvPr userDrawn="1"/>
            </p:nvSpPr>
            <p:spPr>
              <a:xfrm>
                <a:off x="1911506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9" name="5-Point Star 68"/>
              <p:cNvSpPr/>
              <p:nvPr userDrawn="1"/>
            </p:nvSpPr>
            <p:spPr>
              <a:xfrm>
                <a:off x="1911506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70" name="5-Point Star 69"/>
              <p:cNvSpPr/>
              <p:nvPr userDrawn="1"/>
            </p:nvSpPr>
            <p:spPr>
              <a:xfrm>
                <a:off x="1911506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71" name="5-Point Star 70"/>
              <p:cNvSpPr/>
              <p:nvPr userDrawn="1"/>
            </p:nvSpPr>
            <p:spPr>
              <a:xfrm>
                <a:off x="1911506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72" name="5-Point Star 71"/>
              <p:cNvSpPr/>
              <p:nvPr userDrawn="1"/>
            </p:nvSpPr>
            <p:spPr>
              <a:xfrm>
                <a:off x="2117898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73" name="5-Point Star 72"/>
              <p:cNvSpPr/>
              <p:nvPr userDrawn="1"/>
            </p:nvSpPr>
            <p:spPr>
              <a:xfrm>
                <a:off x="2117898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74" name="5-Point Star 73"/>
              <p:cNvSpPr/>
              <p:nvPr userDrawn="1"/>
            </p:nvSpPr>
            <p:spPr>
              <a:xfrm>
                <a:off x="2117898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75" name="5-Point Star 74"/>
              <p:cNvSpPr/>
              <p:nvPr userDrawn="1"/>
            </p:nvSpPr>
            <p:spPr>
              <a:xfrm>
                <a:off x="2117898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76" name="5-Point Star 75"/>
              <p:cNvSpPr/>
              <p:nvPr userDrawn="1"/>
            </p:nvSpPr>
            <p:spPr>
              <a:xfrm>
                <a:off x="2117898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77" name="5-Point Star 76"/>
              <p:cNvSpPr/>
              <p:nvPr userDrawn="1"/>
            </p:nvSpPr>
            <p:spPr>
              <a:xfrm>
                <a:off x="2117898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78" name="5-Point Star 77"/>
              <p:cNvSpPr/>
              <p:nvPr userDrawn="1"/>
            </p:nvSpPr>
            <p:spPr>
              <a:xfrm>
                <a:off x="2117898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79" name="5-Point Star 78"/>
              <p:cNvSpPr/>
              <p:nvPr userDrawn="1"/>
            </p:nvSpPr>
            <p:spPr>
              <a:xfrm>
                <a:off x="2324290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80" name="5-Point Star 79"/>
              <p:cNvSpPr/>
              <p:nvPr userDrawn="1"/>
            </p:nvSpPr>
            <p:spPr>
              <a:xfrm>
                <a:off x="2324290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81" name="5-Point Star 80"/>
              <p:cNvSpPr/>
              <p:nvPr userDrawn="1"/>
            </p:nvSpPr>
            <p:spPr>
              <a:xfrm>
                <a:off x="2324290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82" name="5-Point Star 81"/>
              <p:cNvSpPr/>
              <p:nvPr userDrawn="1"/>
            </p:nvSpPr>
            <p:spPr>
              <a:xfrm>
                <a:off x="2324290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83" name="5-Point Star 82"/>
              <p:cNvSpPr/>
              <p:nvPr userDrawn="1"/>
            </p:nvSpPr>
            <p:spPr>
              <a:xfrm>
                <a:off x="2324290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84" name="5-Point Star 83"/>
              <p:cNvSpPr/>
              <p:nvPr userDrawn="1"/>
            </p:nvSpPr>
            <p:spPr>
              <a:xfrm>
                <a:off x="2324290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85" name="5-Point Star 84"/>
              <p:cNvSpPr/>
              <p:nvPr userDrawn="1"/>
            </p:nvSpPr>
            <p:spPr>
              <a:xfrm>
                <a:off x="2324290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86" name="5-Point Star 85"/>
              <p:cNvSpPr/>
              <p:nvPr userDrawn="1"/>
            </p:nvSpPr>
            <p:spPr>
              <a:xfrm>
                <a:off x="2529095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87" name="5-Point Star 86"/>
              <p:cNvSpPr/>
              <p:nvPr userDrawn="1"/>
            </p:nvSpPr>
            <p:spPr>
              <a:xfrm>
                <a:off x="2529095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88" name="5-Point Star 87"/>
              <p:cNvSpPr/>
              <p:nvPr userDrawn="1"/>
            </p:nvSpPr>
            <p:spPr>
              <a:xfrm>
                <a:off x="2529095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89" name="5-Point Star 88"/>
              <p:cNvSpPr/>
              <p:nvPr userDrawn="1"/>
            </p:nvSpPr>
            <p:spPr>
              <a:xfrm>
                <a:off x="2529095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90" name="5-Point Star 89"/>
              <p:cNvSpPr/>
              <p:nvPr userDrawn="1"/>
            </p:nvSpPr>
            <p:spPr>
              <a:xfrm>
                <a:off x="2529095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91" name="5-Point Star 90"/>
              <p:cNvSpPr/>
              <p:nvPr userDrawn="1"/>
            </p:nvSpPr>
            <p:spPr>
              <a:xfrm>
                <a:off x="2529095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92" name="5-Point Star 91"/>
              <p:cNvSpPr/>
              <p:nvPr userDrawn="1"/>
            </p:nvSpPr>
            <p:spPr>
              <a:xfrm>
                <a:off x="2529095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93" name="5-Point Star 92"/>
              <p:cNvSpPr/>
              <p:nvPr userDrawn="1"/>
            </p:nvSpPr>
            <p:spPr>
              <a:xfrm>
                <a:off x="2735487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94" name="5-Point Star 93"/>
              <p:cNvSpPr/>
              <p:nvPr userDrawn="1"/>
            </p:nvSpPr>
            <p:spPr>
              <a:xfrm>
                <a:off x="2735487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95" name="5-Point Star 94"/>
              <p:cNvSpPr/>
              <p:nvPr userDrawn="1"/>
            </p:nvSpPr>
            <p:spPr>
              <a:xfrm>
                <a:off x="2735487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96" name="5-Point Star 95"/>
              <p:cNvSpPr/>
              <p:nvPr userDrawn="1"/>
            </p:nvSpPr>
            <p:spPr>
              <a:xfrm>
                <a:off x="2735487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97" name="5-Point Star 96"/>
              <p:cNvSpPr/>
              <p:nvPr userDrawn="1"/>
            </p:nvSpPr>
            <p:spPr>
              <a:xfrm>
                <a:off x="2735487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98" name="5-Point Star 97"/>
              <p:cNvSpPr/>
              <p:nvPr userDrawn="1"/>
            </p:nvSpPr>
            <p:spPr>
              <a:xfrm>
                <a:off x="2735487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99" name="5-Point Star 98"/>
              <p:cNvSpPr/>
              <p:nvPr userDrawn="1"/>
            </p:nvSpPr>
            <p:spPr>
              <a:xfrm>
                <a:off x="2735487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0" name="5-Point Star 99"/>
              <p:cNvSpPr/>
              <p:nvPr userDrawn="1"/>
            </p:nvSpPr>
            <p:spPr>
              <a:xfrm>
                <a:off x="2940291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1" name="5-Point Star 100"/>
              <p:cNvSpPr/>
              <p:nvPr userDrawn="1"/>
            </p:nvSpPr>
            <p:spPr>
              <a:xfrm>
                <a:off x="2940291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2" name="5-Point Star 101"/>
              <p:cNvSpPr/>
              <p:nvPr userDrawn="1"/>
            </p:nvSpPr>
            <p:spPr>
              <a:xfrm>
                <a:off x="2940291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3" name="5-Point Star 102"/>
              <p:cNvSpPr/>
              <p:nvPr userDrawn="1"/>
            </p:nvSpPr>
            <p:spPr>
              <a:xfrm>
                <a:off x="2940291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4" name="5-Point Star 103"/>
              <p:cNvSpPr/>
              <p:nvPr userDrawn="1"/>
            </p:nvSpPr>
            <p:spPr>
              <a:xfrm>
                <a:off x="2940291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5" name="5-Point Star 104"/>
              <p:cNvSpPr/>
              <p:nvPr userDrawn="1"/>
            </p:nvSpPr>
            <p:spPr>
              <a:xfrm>
                <a:off x="2940291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6" name="5-Point Star 105"/>
              <p:cNvSpPr/>
              <p:nvPr userDrawn="1"/>
            </p:nvSpPr>
            <p:spPr>
              <a:xfrm>
                <a:off x="2940291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7" name="5-Point Star 106"/>
              <p:cNvSpPr/>
              <p:nvPr userDrawn="1"/>
            </p:nvSpPr>
            <p:spPr>
              <a:xfrm>
                <a:off x="3146683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8" name="5-Point Star 107"/>
              <p:cNvSpPr/>
              <p:nvPr userDrawn="1"/>
            </p:nvSpPr>
            <p:spPr>
              <a:xfrm>
                <a:off x="3146683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9" name="5-Point Star 108"/>
              <p:cNvSpPr/>
              <p:nvPr userDrawn="1"/>
            </p:nvSpPr>
            <p:spPr>
              <a:xfrm>
                <a:off x="3146683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10" name="5-Point Star 109"/>
              <p:cNvSpPr/>
              <p:nvPr userDrawn="1"/>
            </p:nvSpPr>
            <p:spPr>
              <a:xfrm>
                <a:off x="3146683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11" name="5-Point Star 110"/>
              <p:cNvSpPr/>
              <p:nvPr userDrawn="1"/>
            </p:nvSpPr>
            <p:spPr>
              <a:xfrm>
                <a:off x="3146683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12" name="5-Point Star 111"/>
              <p:cNvSpPr/>
              <p:nvPr userDrawn="1"/>
            </p:nvSpPr>
            <p:spPr>
              <a:xfrm>
                <a:off x="3146683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13" name="5-Point Star 112"/>
              <p:cNvSpPr/>
              <p:nvPr userDrawn="1"/>
            </p:nvSpPr>
            <p:spPr>
              <a:xfrm>
                <a:off x="3146683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14" name="5-Point Star 113"/>
              <p:cNvSpPr/>
              <p:nvPr userDrawn="1"/>
            </p:nvSpPr>
            <p:spPr>
              <a:xfrm>
                <a:off x="3351488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15" name="5-Point Star 114"/>
              <p:cNvSpPr/>
              <p:nvPr userDrawn="1"/>
            </p:nvSpPr>
            <p:spPr>
              <a:xfrm>
                <a:off x="3351488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16" name="5-Point Star 115"/>
              <p:cNvSpPr/>
              <p:nvPr userDrawn="1"/>
            </p:nvSpPr>
            <p:spPr>
              <a:xfrm>
                <a:off x="3351488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17" name="5-Point Star 116"/>
              <p:cNvSpPr/>
              <p:nvPr userDrawn="1"/>
            </p:nvSpPr>
            <p:spPr>
              <a:xfrm>
                <a:off x="3351488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18" name="5-Point Star 117"/>
              <p:cNvSpPr/>
              <p:nvPr userDrawn="1"/>
            </p:nvSpPr>
            <p:spPr>
              <a:xfrm>
                <a:off x="3351488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19" name="5-Point Star 118"/>
              <p:cNvSpPr/>
              <p:nvPr userDrawn="1"/>
            </p:nvSpPr>
            <p:spPr>
              <a:xfrm>
                <a:off x="3351488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20" name="5-Point Star 119"/>
              <p:cNvSpPr/>
              <p:nvPr userDrawn="1"/>
            </p:nvSpPr>
            <p:spPr>
              <a:xfrm>
                <a:off x="3351488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21" name="5-Point Star 120"/>
              <p:cNvSpPr/>
              <p:nvPr userDrawn="1"/>
            </p:nvSpPr>
            <p:spPr>
              <a:xfrm>
                <a:off x="3557880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22" name="5-Point Star 121"/>
              <p:cNvSpPr/>
              <p:nvPr userDrawn="1"/>
            </p:nvSpPr>
            <p:spPr>
              <a:xfrm>
                <a:off x="3557880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23" name="5-Point Star 122"/>
              <p:cNvSpPr/>
              <p:nvPr userDrawn="1"/>
            </p:nvSpPr>
            <p:spPr>
              <a:xfrm>
                <a:off x="3557880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24" name="5-Point Star 123"/>
              <p:cNvSpPr/>
              <p:nvPr userDrawn="1"/>
            </p:nvSpPr>
            <p:spPr>
              <a:xfrm>
                <a:off x="3557880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25" name="5-Point Star 124"/>
              <p:cNvSpPr/>
              <p:nvPr userDrawn="1"/>
            </p:nvSpPr>
            <p:spPr>
              <a:xfrm>
                <a:off x="3557880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26" name="5-Point Star 125"/>
              <p:cNvSpPr/>
              <p:nvPr userDrawn="1"/>
            </p:nvSpPr>
            <p:spPr>
              <a:xfrm>
                <a:off x="3557880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27" name="5-Point Star 126"/>
              <p:cNvSpPr/>
              <p:nvPr userDrawn="1"/>
            </p:nvSpPr>
            <p:spPr>
              <a:xfrm>
                <a:off x="3557880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28" name="5-Point Star 127"/>
              <p:cNvSpPr/>
              <p:nvPr userDrawn="1"/>
            </p:nvSpPr>
            <p:spPr>
              <a:xfrm>
                <a:off x="3764272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29" name="5-Point Star 128"/>
              <p:cNvSpPr/>
              <p:nvPr userDrawn="1"/>
            </p:nvSpPr>
            <p:spPr>
              <a:xfrm>
                <a:off x="3764272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30" name="5-Point Star 129"/>
              <p:cNvSpPr/>
              <p:nvPr userDrawn="1"/>
            </p:nvSpPr>
            <p:spPr>
              <a:xfrm>
                <a:off x="3764272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31" name="5-Point Star 130"/>
              <p:cNvSpPr/>
              <p:nvPr userDrawn="1"/>
            </p:nvSpPr>
            <p:spPr>
              <a:xfrm>
                <a:off x="3764272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32" name="5-Point Star 131"/>
              <p:cNvSpPr/>
              <p:nvPr userDrawn="1"/>
            </p:nvSpPr>
            <p:spPr>
              <a:xfrm>
                <a:off x="3764272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33" name="5-Point Star 132"/>
              <p:cNvSpPr/>
              <p:nvPr userDrawn="1"/>
            </p:nvSpPr>
            <p:spPr>
              <a:xfrm>
                <a:off x="3764272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34" name="5-Point Star 133"/>
              <p:cNvSpPr/>
              <p:nvPr userDrawn="1"/>
            </p:nvSpPr>
            <p:spPr>
              <a:xfrm>
                <a:off x="3764272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35" name="5-Point Star 134"/>
              <p:cNvSpPr/>
              <p:nvPr userDrawn="1"/>
            </p:nvSpPr>
            <p:spPr>
              <a:xfrm>
                <a:off x="3969076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36" name="5-Point Star 135"/>
              <p:cNvSpPr/>
              <p:nvPr userDrawn="1"/>
            </p:nvSpPr>
            <p:spPr>
              <a:xfrm>
                <a:off x="3969076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37" name="5-Point Star 136"/>
              <p:cNvSpPr/>
              <p:nvPr userDrawn="1"/>
            </p:nvSpPr>
            <p:spPr>
              <a:xfrm>
                <a:off x="3969076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38" name="5-Point Star 137"/>
              <p:cNvSpPr/>
              <p:nvPr userDrawn="1"/>
            </p:nvSpPr>
            <p:spPr>
              <a:xfrm>
                <a:off x="3969076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39" name="5-Point Star 138"/>
              <p:cNvSpPr/>
              <p:nvPr userDrawn="1"/>
            </p:nvSpPr>
            <p:spPr>
              <a:xfrm>
                <a:off x="3969076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40" name="5-Point Star 139"/>
              <p:cNvSpPr/>
              <p:nvPr userDrawn="1"/>
            </p:nvSpPr>
            <p:spPr>
              <a:xfrm>
                <a:off x="3969076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41" name="5-Point Star 140"/>
              <p:cNvSpPr/>
              <p:nvPr userDrawn="1"/>
            </p:nvSpPr>
            <p:spPr>
              <a:xfrm>
                <a:off x="3969076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42" name="5-Point Star 141"/>
              <p:cNvSpPr/>
              <p:nvPr userDrawn="1"/>
            </p:nvSpPr>
            <p:spPr>
              <a:xfrm>
                <a:off x="4175468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43" name="5-Point Star 142"/>
              <p:cNvSpPr/>
              <p:nvPr userDrawn="1"/>
            </p:nvSpPr>
            <p:spPr>
              <a:xfrm>
                <a:off x="4175468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44" name="5-Point Star 143"/>
              <p:cNvSpPr/>
              <p:nvPr userDrawn="1"/>
            </p:nvSpPr>
            <p:spPr>
              <a:xfrm>
                <a:off x="4175468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45" name="5-Point Star 144"/>
              <p:cNvSpPr/>
              <p:nvPr userDrawn="1"/>
            </p:nvSpPr>
            <p:spPr>
              <a:xfrm>
                <a:off x="4175468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46" name="5-Point Star 145"/>
              <p:cNvSpPr/>
              <p:nvPr userDrawn="1"/>
            </p:nvSpPr>
            <p:spPr>
              <a:xfrm>
                <a:off x="4175468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47" name="5-Point Star 146"/>
              <p:cNvSpPr/>
              <p:nvPr userDrawn="1"/>
            </p:nvSpPr>
            <p:spPr>
              <a:xfrm>
                <a:off x="4175468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48" name="5-Point Star 147"/>
              <p:cNvSpPr/>
              <p:nvPr userDrawn="1"/>
            </p:nvSpPr>
            <p:spPr>
              <a:xfrm>
                <a:off x="4175468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49" name="5-Point Star 148"/>
              <p:cNvSpPr/>
              <p:nvPr userDrawn="1"/>
            </p:nvSpPr>
            <p:spPr>
              <a:xfrm>
                <a:off x="4380273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50" name="5-Point Star 149"/>
              <p:cNvSpPr/>
              <p:nvPr userDrawn="1"/>
            </p:nvSpPr>
            <p:spPr>
              <a:xfrm>
                <a:off x="4380273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51" name="5-Point Star 150"/>
              <p:cNvSpPr/>
              <p:nvPr userDrawn="1"/>
            </p:nvSpPr>
            <p:spPr>
              <a:xfrm>
                <a:off x="4380273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52" name="5-Point Star 151"/>
              <p:cNvSpPr/>
              <p:nvPr userDrawn="1"/>
            </p:nvSpPr>
            <p:spPr>
              <a:xfrm>
                <a:off x="4380273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53" name="5-Point Star 152"/>
              <p:cNvSpPr/>
              <p:nvPr userDrawn="1"/>
            </p:nvSpPr>
            <p:spPr>
              <a:xfrm>
                <a:off x="4380273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54" name="5-Point Star 153"/>
              <p:cNvSpPr/>
              <p:nvPr userDrawn="1"/>
            </p:nvSpPr>
            <p:spPr>
              <a:xfrm>
                <a:off x="4380273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55" name="5-Point Star 154"/>
              <p:cNvSpPr/>
              <p:nvPr userDrawn="1"/>
            </p:nvSpPr>
            <p:spPr>
              <a:xfrm>
                <a:off x="4380273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56" name="5-Point Star 155"/>
              <p:cNvSpPr/>
              <p:nvPr userDrawn="1"/>
            </p:nvSpPr>
            <p:spPr>
              <a:xfrm>
                <a:off x="4586665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57" name="5-Point Star 156"/>
              <p:cNvSpPr/>
              <p:nvPr userDrawn="1"/>
            </p:nvSpPr>
            <p:spPr>
              <a:xfrm>
                <a:off x="4586665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58" name="5-Point Star 157"/>
              <p:cNvSpPr/>
              <p:nvPr userDrawn="1"/>
            </p:nvSpPr>
            <p:spPr>
              <a:xfrm>
                <a:off x="4586665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59" name="5-Point Star 158"/>
              <p:cNvSpPr/>
              <p:nvPr userDrawn="1"/>
            </p:nvSpPr>
            <p:spPr>
              <a:xfrm>
                <a:off x="4586665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60" name="5-Point Star 159"/>
              <p:cNvSpPr/>
              <p:nvPr userDrawn="1"/>
            </p:nvSpPr>
            <p:spPr>
              <a:xfrm>
                <a:off x="4586665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61" name="5-Point Star 160"/>
              <p:cNvSpPr/>
              <p:nvPr userDrawn="1"/>
            </p:nvSpPr>
            <p:spPr>
              <a:xfrm>
                <a:off x="4586665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62" name="5-Point Star 161"/>
              <p:cNvSpPr/>
              <p:nvPr userDrawn="1"/>
            </p:nvSpPr>
            <p:spPr>
              <a:xfrm>
                <a:off x="4586665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63" name="5-Point Star 162"/>
              <p:cNvSpPr/>
              <p:nvPr userDrawn="1"/>
            </p:nvSpPr>
            <p:spPr>
              <a:xfrm>
                <a:off x="4791469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64" name="5-Point Star 163"/>
              <p:cNvSpPr/>
              <p:nvPr userDrawn="1"/>
            </p:nvSpPr>
            <p:spPr>
              <a:xfrm>
                <a:off x="4791469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65" name="5-Point Star 164"/>
              <p:cNvSpPr/>
              <p:nvPr userDrawn="1"/>
            </p:nvSpPr>
            <p:spPr>
              <a:xfrm>
                <a:off x="4791469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66" name="5-Point Star 165"/>
              <p:cNvSpPr/>
              <p:nvPr userDrawn="1"/>
            </p:nvSpPr>
            <p:spPr>
              <a:xfrm>
                <a:off x="4791469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67" name="5-Point Star 166"/>
              <p:cNvSpPr/>
              <p:nvPr userDrawn="1"/>
            </p:nvSpPr>
            <p:spPr>
              <a:xfrm>
                <a:off x="4791469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68" name="5-Point Star 167"/>
              <p:cNvSpPr/>
              <p:nvPr userDrawn="1"/>
            </p:nvSpPr>
            <p:spPr>
              <a:xfrm>
                <a:off x="4791469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69" name="5-Point Star 168"/>
              <p:cNvSpPr/>
              <p:nvPr userDrawn="1"/>
            </p:nvSpPr>
            <p:spPr>
              <a:xfrm>
                <a:off x="4791469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70" name="5-Point Star 169"/>
              <p:cNvSpPr/>
              <p:nvPr userDrawn="1"/>
            </p:nvSpPr>
            <p:spPr>
              <a:xfrm>
                <a:off x="4997861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71" name="5-Point Star 170"/>
              <p:cNvSpPr/>
              <p:nvPr userDrawn="1"/>
            </p:nvSpPr>
            <p:spPr>
              <a:xfrm>
                <a:off x="4997861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72" name="5-Point Star 171"/>
              <p:cNvSpPr/>
              <p:nvPr userDrawn="1"/>
            </p:nvSpPr>
            <p:spPr>
              <a:xfrm>
                <a:off x="4997861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73" name="5-Point Star 172"/>
              <p:cNvSpPr/>
              <p:nvPr userDrawn="1"/>
            </p:nvSpPr>
            <p:spPr>
              <a:xfrm>
                <a:off x="4997861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74" name="5-Point Star 173"/>
              <p:cNvSpPr/>
              <p:nvPr userDrawn="1"/>
            </p:nvSpPr>
            <p:spPr>
              <a:xfrm>
                <a:off x="4997861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75" name="5-Point Star 174"/>
              <p:cNvSpPr/>
              <p:nvPr userDrawn="1"/>
            </p:nvSpPr>
            <p:spPr>
              <a:xfrm>
                <a:off x="4997861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76" name="5-Point Star 175"/>
              <p:cNvSpPr/>
              <p:nvPr userDrawn="1"/>
            </p:nvSpPr>
            <p:spPr>
              <a:xfrm>
                <a:off x="4997861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77" name="5-Point Star 176"/>
              <p:cNvSpPr/>
              <p:nvPr userDrawn="1"/>
            </p:nvSpPr>
            <p:spPr>
              <a:xfrm>
                <a:off x="5202666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78" name="5-Point Star 177"/>
              <p:cNvSpPr/>
              <p:nvPr userDrawn="1"/>
            </p:nvSpPr>
            <p:spPr>
              <a:xfrm>
                <a:off x="5202666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79" name="5-Point Star 178"/>
              <p:cNvSpPr/>
              <p:nvPr userDrawn="1"/>
            </p:nvSpPr>
            <p:spPr>
              <a:xfrm>
                <a:off x="5202666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0" name="5-Point Star 179"/>
              <p:cNvSpPr/>
              <p:nvPr userDrawn="1"/>
            </p:nvSpPr>
            <p:spPr>
              <a:xfrm>
                <a:off x="5202666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1" name="5-Point Star 180"/>
              <p:cNvSpPr/>
              <p:nvPr userDrawn="1"/>
            </p:nvSpPr>
            <p:spPr>
              <a:xfrm>
                <a:off x="5202666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2" name="5-Point Star 181"/>
              <p:cNvSpPr/>
              <p:nvPr userDrawn="1"/>
            </p:nvSpPr>
            <p:spPr>
              <a:xfrm>
                <a:off x="5202666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3" name="5-Point Star 182"/>
              <p:cNvSpPr/>
              <p:nvPr userDrawn="1"/>
            </p:nvSpPr>
            <p:spPr>
              <a:xfrm>
                <a:off x="5202666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4" name="5-Point Star 183"/>
              <p:cNvSpPr/>
              <p:nvPr userDrawn="1"/>
            </p:nvSpPr>
            <p:spPr>
              <a:xfrm>
                <a:off x="5409058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5" name="5-Point Star 184"/>
              <p:cNvSpPr/>
              <p:nvPr userDrawn="1"/>
            </p:nvSpPr>
            <p:spPr>
              <a:xfrm>
                <a:off x="5409058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6" name="5-Point Star 185"/>
              <p:cNvSpPr/>
              <p:nvPr userDrawn="1"/>
            </p:nvSpPr>
            <p:spPr>
              <a:xfrm>
                <a:off x="5409058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7" name="5-Point Star 186"/>
              <p:cNvSpPr/>
              <p:nvPr userDrawn="1"/>
            </p:nvSpPr>
            <p:spPr>
              <a:xfrm>
                <a:off x="5409058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8" name="5-Point Star 187"/>
              <p:cNvSpPr/>
              <p:nvPr userDrawn="1"/>
            </p:nvSpPr>
            <p:spPr>
              <a:xfrm>
                <a:off x="5409058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9" name="5-Point Star 188"/>
              <p:cNvSpPr/>
              <p:nvPr userDrawn="1"/>
            </p:nvSpPr>
            <p:spPr>
              <a:xfrm>
                <a:off x="5409058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0" name="5-Point Star 189"/>
              <p:cNvSpPr/>
              <p:nvPr userDrawn="1"/>
            </p:nvSpPr>
            <p:spPr>
              <a:xfrm>
                <a:off x="5409058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1" name="5-Point Star 190"/>
              <p:cNvSpPr/>
              <p:nvPr userDrawn="1"/>
            </p:nvSpPr>
            <p:spPr>
              <a:xfrm>
                <a:off x="5615450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2" name="5-Point Star 191"/>
              <p:cNvSpPr/>
              <p:nvPr userDrawn="1"/>
            </p:nvSpPr>
            <p:spPr>
              <a:xfrm>
                <a:off x="5615450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3" name="5-Point Star 192"/>
              <p:cNvSpPr/>
              <p:nvPr userDrawn="1"/>
            </p:nvSpPr>
            <p:spPr>
              <a:xfrm>
                <a:off x="5615450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4" name="5-Point Star 193"/>
              <p:cNvSpPr/>
              <p:nvPr userDrawn="1"/>
            </p:nvSpPr>
            <p:spPr>
              <a:xfrm>
                <a:off x="5615450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5" name="5-Point Star 194"/>
              <p:cNvSpPr/>
              <p:nvPr userDrawn="1"/>
            </p:nvSpPr>
            <p:spPr>
              <a:xfrm>
                <a:off x="5615450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6" name="5-Point Star 195"/>
              <p:cNvSpPr/>
              <p:nvPr userDrawn="1"/>
            </p:nvSpPr>
            <p:spPr>
              <a:xfrm>
                <a:off x="5615450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7" name="5-Point Star 196"/>
              <p:cNvSpPr/>
              <p:nvPr userDrawn="1"/>
            </p:nvSpPr>
            <p:spPr>
              <a:xfrm>
                <a:off x="5615450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8" name="5-Point Star 197"/>
              <p:cNvSpPr/>
              <p:nvPr userDrawn="1"/>
            </p:nvSpPr>
            <p:spPr>
              <a:xfrm>
                <a:off x="5820254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9" name="5-Point Star 198"/>
              <p:cNvSpPr/>
              <p:nvPr userDrawn="1"/>
            </p:nvSpPr>
            <p:spPr>
              <a:xfrm>
                <a:off x="5820254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00" name="5-Point Star 199"/>
              <p:cNvSpPr/>
              <p:nvPr userDrawn="1"/>
            </p:nvSpPr>
            <p:spPr>
              <a:xfrm>
                <a:off x="5820254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01" name="5-Point Star 200"/>
              <p:cNvSpPr/>
              <p:nvPr userDrawn="1"/>
            </p:nvSpPr>
            <p:spPr>
              <a:xfrm>
                <a:off x="5820254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02" name="5-Point Star 201"/>
              <p:cNvSpPr/>
              <p:nvPr userDrawn="1"/>
            </p:nvSpPr>
            <p:spPr>
              <a:xfrm>
                <a:off x="5820254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03" name="5-Point Star 202"/>
              <p:cNvSpPr/>
              <p:nvPr userDrawn="1"/>
            </p:nvSpPr>
            <p:spPr>
              <a:xfrm>
                <a:off x="5820254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04" name="5-Point Star 203"/>
              <p:cNvSpPr/>
              <p:nvPr userDrawn="1"/>
            </p:nvSpPr>
            <p:spPr>
              <a:xfrm>
                <a:off x="5820254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05" name="5-Point Star 204"/>
              <p:cNvSpPr/>
              <p:nvPr userDrawn="1"/>
            </p:nvSpPr>
            <p:spPr>
              <a:xfrm>
                <a:off x="6026646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06" name="5-Point Star 205"/>
              <p:cNvSpPr/>
              <p:nvPr userDrawn="1"/>
            </p:nvSpPr>
            <p:spPr>
              <a:xfrm>
                <a:off x="6026646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07" name="5-Point Star 206"/>
              <p:cNvSpPr/>
              <p:nvPr userDrawn="1"/>
            </p:nvSpPr>
            <p:spPr>
              <a:xfrm>
                <a:off x="6026646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08" name="5-Point Star 207"/>
              <p:cNvSpPr/>
              <p:nvPr userDrawn="1"/>
            </p:nvSpPr>
            <p:spPr>
              <a:xfrm>
                <a:off x="6026646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09" name="5-Point Star 208"/>
              <p:cNvSpPr/>
              <p:nvPr userDrawn="1"/>
            </p:nvSpPr>
            <p:spPr>
              <a:xfrm>
                <a:off x="6026646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10" name="5-Point Star 209"/>
              <p:cNvSpPr/>
              <p:nvPr userDrawn="1"/>
            </p:nvSpPr>
            <p:spPr>
              <a:xfrm>
                <a:off x="6026646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11" name="5-Point Star 210"/>
              <p:cNvSpPr/>
              <p:nvPr userDrawn="1"/>
            </p:nvSpPr>
            <p:spPr>
              <a:xfrm>
                <a:off x="6026646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12" name="5-Point Star 211"/>
              <p:cNvSpPr/>
              <p:nvPr userDrawn="1"/>
            </p:nvSpPr>
            <p:spPr>
              <a:xfrm>
                <a:off x="6231451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13" name="5-Point Star 212"/>
              <p:cNvSpPr/>
              <p:nvPr userDrawn="1"/>
            </p:nvSpPr>
            <p:spPr>
              <a:xfrm>
                <a:off x="6231451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14" name="5-Point Star 213"/>
              <p:cNvSpPr/>
              <p:nvPr userDrawn="1"/>
            </p:nvSpPr>
            <p:spPr>
              <a:xfrm>
                <a:off x="6231451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15" name="5-Point Star 214"/>
              <p:cNvSpPr/>
              <p:nvPr userDrawn="1"/>
            </p:nvSpPr>
            <p:spPr>
              <a:xfrm>
                <a:off x="6231451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16" name="5-Point Star 215"/>
              <p:cNvSpPr/>
              <p:nvPr userDrawn="1"/>
            </p:nvSpPr>
            <p:spPr>
              <a:xfrm>
                <a:off x="6231451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17" name="5-Point Star 216"/>
              <p:cNvSpPr/>
              <p:nvPr userDrawn="1"/>
            </p:nvSpPr>
            <p:spPr>
              <a:xfrm>
                <a:off x="6231451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18" name="5-Point Star 217"/>
              <p:cNvSpPr/>
              <p:nvPr userDrawn="1"/>
            </p:nvSpPr>
            <p:spPr>
              <a:xfrm>
                <a:off x="6231451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19" name="5-Point Star 218"/>
              <p:cNvSpPr/>
              <p:nvPr userDrawn="1"/>
            </p:nvSpPr>
            <p:spPr>
              <a:xfrm>
                <a:off x="6437843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20" name="5-Point Star 219"/>
              <p:cNvSpPr/>
              <p:nvPr userDrawn="1"/>
            </p:nvSpPr>
            <p:spPr>
              <a:xfrm>
                <a:off x="6437843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21" name="5-Point Star 220"/>
              <p:cNvSpPr/>
              <p:nvPr userDrawn="1"/>
            </p:nvSpPr>
            <p:spPr>
              <a:xfrm>
                <a:off x="6437843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22" name="5-Point Star 221"/>
              <p:cNvSpPr/>
              <p:nvPr userDrawn="1"/>
            </p:nvSpPr>
            <p:spPr>
              <a:xfrm>
                <a:off x="6437843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23" name="5-Point Star 222"/>
              <p:cNvSpPr/>
              <p:nvPr userDrawn="1"/>
            </p:nvSpPr>
            <p:spPr>
              <a:xfrm>
                <a:off x="6437843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24" name="5-Point Star 223"/>
              <p:cNvSpPr/>
              <p:nvPr userDrawn="1"/>
            </p:nvSpPr>
            <p:spPr>
              <a:xfrm>
                <a:off x="6437843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25" name="5-Point Star 224"/>
              <p:cNvSpPr/>
              <p:nvPr userDrawn="1"/>
            </p:nvSpPr>
            <p:spPr>
              <a:xfrm>
                <a:off x="6437843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26" name="5-Point Star 225"/>
              <p:cNvSpPr/>
              <p:nvPr userDrawn="1"/>
            </p:nvSpPr>
            <p:spPr>
              <a:xfrm>
                <a:off x="6642647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27" name="5-Point Star 226"/>
              <p:cNvSpPr/>
              <p:nvPr userDrawn="1"/>
            </p:nvSpPr>
            <p:spPr>
              <a:xfrm>
                <a:off x="6642647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28" name="5-Point Star 227"/>
              <p:cNvSpPr/>
              <p:nvPr userDrawn="1"/>
            </p:nvSpPr>
            <p:spPr>
              <a:xfrm>
                <a:off x="6642647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29" name="5-Point Star 228"/>
              <p:cNvSpPr/>
              <p:nvPr userDrawn="1"/>
            </p:nvSpPr>
            <p:spPr>
              <a:xfrm>
                <a:off x="6642647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30" name="5-Point Star 229"/>
              <p:cNvSpPr/>
              <p:nvPr userDrawn="1"/>
            </p:nvSpPr>
            <p:spPr>
              <a:xfrm>
                <a:off x="6642647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31" name="5-Point Star 230"/>
              <p:cNvSpPr/>
              <p:nvPr userDrawn="1"/>
            </p:nvSpPr>
            <p:spPr>
              <a:xfrm>
                <a:off x="6642647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32" name="5-Point Star 231"/>
              <p:cNvSpPr/>
              <p:nvPr userDrawn="1"/>
            </p:nvSpPr>
            <p:spPr>
              <a:xfrm>
                <a:off x="6642647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33" name="5-Point Star 232"/>
              <p:cNvSpPr/>
              <p:nvPr userDrawn="1"/>
            </p:nvSpPr>
            <p:spPr>
              <a:xfrm>
                <a:off x="6849039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34" name="5-Point Star 233"/>
              <p:cNvSpPr/>
              <p:nvPr userDrawn="1"/>
            </p:nvSpPr>
            <p:spPr>
              <a:xfrm>
                <a:off x="6849039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35" name="5-Point Star 234"/>
              <p:cNvSpPr/>
              <p:nvPr userDrawn="1"/>
            </p:nvSpPr>
            <p:spPr>
              <a:xfrm>
                <a:off x="6849039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36" name="5-Point Star 235"/>
              <p:cNvSpPr/>
              <p:nvPr userDrawn="1"/>
            </p:nvSpPr>
            <p:spPr>
              <a:xfrm>
                <a:off x="6849039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37" name="5-Point Star 236"/>
              <p:cNvSpPr/>
              <p:nvPr userDrawn="1"/>
            </p:nvSpPr>
            <p:spPr>
              <a:xfrm>
                <a:off x="6849039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38" name="5-Point Star 237"/>
              <p:cNvSpPr/>
              <p:nvPr userDrawn="1"/>
            </p:nvSpPr>
            <p:spPr>
              <a:xfrm>
                <a:off x="6849039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39" name="5-Point Star 238"/>
              <p:cNvSpPr/>
              <p:nvPr userDrawn="1"/>
            </p:nvSpPr>
            <p:spPr>
              <a:xfrm>
                <a:off x="6849039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40" name="5-Point Star 239"/>
              <p:cNvSpPr/>
              <p:nvPr userDrawn="1"/>
            </p:nvSpPr>
            <p:spPr>
              <a:xfrm>
                <a:off x="7055431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41" name="5-Point Star 240"/>
              <p:cNvSpPr/>
              <p:nvPr userDrawn="1"/>
            </p:nvSpPr>
            <p:spPr>
              <a:xfrm>
                <a:off x="7055431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42" name="5-Point Star 241"/>
              <p:cNvSpPr/>
              <p:nvPr userDrawn="1"/>
            </p:nvSpPr>
            <p:spPr>
              <a:xfrm>
                <a:off x="7055431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43" name="5-Point Star 242"/>
              <p:cNvSpPr/>
              <p:nvPr userDrawn="1"/>
            </p:nvSpPr>
            <p:spPr>
              <a:xfrm>
                <a:off x="7055431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44" name="5-Point Star 243"/>
              <p:cNvSpPr/>
              <p:nvPr userDrawn="1"/>
            </p:nvSpPr>
            <p:spPr>
              <a:xfrm>
                <a:off x="7055431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45" name="5-Point Star 244"/>
              <p:cNvSpPr/>
              <p:nvPr userDrawn="1"/>
            </p:nvSpPr>
            <p:spPr>
              <a:xfrm>
                <a:off x="7055431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46" name="5-Point Star 245"/>
              <p:cNvSpPr/>
              <p:nvPr userDrawn="1"/>
            </p:nvSpPr>
            <p:spPr>
              <a:xfrm>
                <a:off x="7055431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47" name="5-Point Star 246"/>
              <p:cNvSpPr/>
              <p:nvPr userDrawn="1"/>
            </p:nvSpPr>
            <p:spPr>
              <a:xfrm>
                <a:off x="7260236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48" name="5-Point Star 247"/>
              <p:cNvSpPr/>
              <p:nvPr userDrawn="1"/>
            </p:nvSpPr>
            <p:spPr>
              <a:xfrm>
                <a:off x="7260236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49" name="5-Point Star 248"/>
              <p:cNvSpPr/>
              <p:nvPr userDrawn="1"/>
            </p:nvSpPr>
            <p:spPr>
              <a:xfrm>
                <a:off x="7260236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50" name="5-Point Star 249"/>
              <p:cNvSpPr/>
              <p:nvPr userDrawn="1"/>
            </p:nvSpPr>
            <p:spPr>
              <a:xfrm>
                <a:off x="7260236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51" name="5-Point Star 250"/>
              <p:cNvSpPr/>
              <p:nvPr userDrawn="1"/>
            </p:nvSpPr>
            <p:spPr>
              <a:xfrm>
                <a:off x="7260236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52" name="5-Point Star 251"/>
              <p:cNvSpPr/>
              <p:nvPr userDrawn="1"/>
            </p:nvSpPr>
            <p:spPr>
              <a:xfrm>
                <a:off x="7260236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53" name="5-Point Star 252"/>
              <p:cNvSpPr/>
              <p:nvPr userDrawn="1"/>
            </p:nvSpPr>
            <p:spPr>
              <a:xfrm>
                <a:off x="7260236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54" name="5-Point Star 253"/>
              <p:cNvSpPr/>
              <p:nvPr userDrawn="1"/>
            </p:nvSpPr>
            <p:spPr>
              <a:xfrm>
                <a:off x="7466628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55" name="5-Point Star 254"/>
              <p:cNvSpPr/>
              <p:nvPr userDrawn="1"/>
            </p:nvSpPr>
            <p:spPr>
              <a:xfrm>
                <a:off x="7466628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56" name="5-Point Star 255"/>
              <p:cNvSpPr/>
              <p:nvPr userDrawn="1"/>
            </p:nvSpPr>
            <p:spPr>
              <a:xfrm>
                <a:off x="7466628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57" name="5-Point Star 256"/>
              <p:cNvSpPr/>
              <p:nvPr userDrawn="1"/>
            </p:nvSpPr>
            <p:spPr>
              <a:xfrm>
                <a:off x="7466628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58" name="5-Point Star 257"/>
              <p:cNvSpPr/>
              <p:nvPr userDrawn="1"/>
            </p:nvSpPr>
            <p:spPr>
              <a:xfrm>
                <a:off x="7466628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59" name="5-Point Star 258"/>
              <p:cNvSpPr/>
              <p:nvPr userDrawn="1"/>
            </p:nvSpPr>
            <p:spPr>
              <a:xfrm>
                <a:off x="7466628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60" name="5-Point Star 259"/>
              <p:cNvSpPr/>
              <p:nvPr userDrawn="1"/>
            </p:nvSpPr>
            <p:spPr>
              <a:xfrm>
                <a:off x="7466628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61" name="5-Point Star 260"/>
              <p:cNvSpPr/>
              <p:nvPr userDrawn="1"/>
            </p:nvSpPr>
            <p:spPr>
              <a:xfrm>
                <a:off x="7671432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62" name="5-Point Star 261"/>
              <p:cNvSpPr/>
              <p:nvPr userDrawn="1"/>
            </p:nvSpPr>
            <p:spPr>
              <a:xfrm>
                <a:off x="7671432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63" name="5-Point Star 262"/>
              <p:cNvSpPr/>
              <p:nvPr userDrawn="1"/>
            </p:nvSpPr>
            <p:spPr>
              <a:xfrm>
                <a:off x="7671432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64" name="5-Point Star 263"/>
              <p:cNvSpPr/>
              <p:nvPr userDrawn="1"/>
            </p:nvSpPr>
            <p:spPr>
              <a:xfrm>
                <a:off x="7671432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65" name="5-Point Star 264"/>
              <p:cNvSpPr/>
              <p:nvPr userDrawn="1"/>
            </p:nvSpPr>
            <p:spPr>
              <a:xfrm>
                <a:off x="7671432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66" name="5-Point Star 265"/>
              <p:cNvSpPr/>
              <p:nvPr userDrawn="1"/>
            </p:nvSpPr>
            <p:spPr>
              <a:xfrm>
                <a:off x="7671432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67" name="5-Point Star 266"/>
              <p:cNvSpPr/>
              <p:nvPr userDrawn="1"/>
            </p:nvSpPr>
            <p:spPr>
              <a:xfrm>
                <a:off x="7671432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68" name="5-Point Star 267"/>
              <p:cNvSpPr/>
              <p:nvPr userDrawn="1"/>
            </p:nvSpPr>
            <p:spPr>
              <a:xfrm>
                <a:off x="7877824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69" name="5-Point Star 268"/>
              <p:cNvSpPr/>
              <p:nvPr userDrawn="1"/>
            </p:nvSpPr>
            <p:spPr>
              <a:xfrm>
                <a:off x="7877824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70" name="5-Point Star 269"/>
              <p:cNvSpPr/>
              <p:nvPr userDrawn="1"/>
            </p:nvSpPr>
            <p:spPr>
              <a:xfrm>
                <a:off x="7877824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71" name="5-Point Star 270"/>
              <p:cNvSpPr/>
              <p:nvPr userDrawn="1"/>
            </p:nvSpPr>
            <p:spPr>
              <a:xfrm>
                <a:off x="7877824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72" name="5-Point Star 271"/>
              <p:cNvSpPr/>
              <p:nvPr userDrawn="1"/>
            </p:nvSpPr>
            <p:spPr>
              <a:xfrm>
                <a:off x="7877824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73" name="5-Point Star 272"/>
              <p:cNvSpPr/>
              <p:nvPr userDrawn="1"/>
            </p:nvSpPr>
            <p:spPr>
              <a:xfrm>
                <a:off x="7877824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74" name="5-Point Star 273"/>
              <p:cNvSpPr/>
              <p:nvPr userDrawn="1"/>
            </p:nvSpPr>
            <p:spPr>
              <a:xfrm>
                <a:off x="7877824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75" name="5-Point Star 274"/>
              <p:cNvSpPr/>
              <p:nvPr userDrawn="1"/>
            </p:nvSpPr>
            <p:spPr>
              <a:xfrm>
                <a:off x="8082629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76" name="5-Point Star 275"/>
              <p:cNvSpPr/>
              <p:nvPr userDrawn="1"/>
            </p:nvSpPr>
            <p:spPr>
              <a:xfrm>
                <a:off x="8082629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77" name="5-Point Star 276"/>
              <p:cNvSpPr/>
              <p:nvPr userDrawn="1"/>
            </p:nvSpPr>
            <p:spPr>
              <a:xfrm>
                <a:off x="8082629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78" name="5-Point Star 277"/>
              <p:cNvSpPr/>
              <p:nvPr userDrawn="1"/>
            </p:nvSpPr>
            <p:spPr>
              <a:xfrm>
                <a:off x="8082629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79" name="5-Point Star 278"/>
              <p:cNvSpPr/>
              <p:nvPr userDrawn="1"/>
            </p:nvSpPr>
            <p:spPr>
              <a:xfrm>
                <a:off x="8082629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80" name="5-Point Star 279"/>
              <p:cNvSpPr/>
              <p:nvPr userDrawn="1"/>
            </p:nvSpPr>
            <p:spPr>
              <a:xfrm>
                <a:off x="8082629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81" name="5-Point Star 280"/>
              <p:cNvSpPr/>
              <p:nvPr userDrawn="1"/>
            </p:nvSpPr>
            <p:spPr>
              <a:xfrm>
                <a:off x="8082629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82" name="5-Point Star 281"/>
              <p:cNvSpPr/>
              <p:nvPr userDrawn="1"/>
            </p:nvSpPr>
            <p:spPr>
              <a:xfrm>
                <a:off x="8289021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83" name="5-Point Star 282"/>
              <p:cNvSpPr/>
              <p:nvPr userDrawn="1"/>
            </p:nvSpPr>
            <p:spPr>
              <a:xfrm>
                <a:off x="8289021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84" name="5-Point Star 283"/>
              <p:cNvSpPr/>
              <p:nvPr userDrawn="1"/>
            </p:nvSpPr>
            <p:spPr>
              <a:xfrm>
                <a:off x="8289021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85" name="5-Point Star 284"/>
              <p:cNvSpPr/>
              <p:nvPr userDrawn="1"/>
            </p:nvSpPr>
            <p:spPr>
              <a:xfrm>
                <a:off x="8289021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86" name="5-Point Star 285"/>
              <p:cNvSpPr/>
              <p:nvPr userDrawn="1"/>
            </p:nvSpPr>
            <p:spPr>
              <a:xfrm>
                <a:off x="8289021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87" name="5-Point Star 286"/>
              <p:cNvSpPr/>
              <p:nvPr userDrawn="1"/>
            </p:nvSpPr>
            <p:spPr>
              <a:xfrm>
                <a:off x="8289021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88" name="5-Point Star 287"/>
              <p:cNvSpPr/>
              <p:nvPr userDrawn="1"/>
            </p:nvSpPr>
            <p:spPr>
              <a:xfrm>
                <a:off x="8289021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89" name="5-Point Star 288"/>
              <p:cNvSpPr/>
              <p:nvPr userDrawn="1"/>
            </p:nvSpPr>
            <p:spPr>
              <a:xfrm>
                <a:off x="8493825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90" name="5-Point Star 289"/>
              <p:cNvSpPr/>
              <p:nvPr userDrawn="1"/>
            </p:nvSpPr>
            <p:spPr>
              <a:xfrm>
                <a:off x="8493825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91" name="5-Point Star 290"/>
              <p:cNvSpPr/>
              <p:nvPr userDrawn="1"/>
            </p:nvSpPr>
            <p:spPr>
              <a:xfrm>
                <a:off x="8493825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92" name="5-Point Star 291"/>
              <p:cNvSpPr/>
              <p:nvPr userDrawn="1"/>
            </p:nvSpPr>
            <p:spPr>
              <a:xfrm>
                <a:off x="8493825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93" name="5-Point Star 292"/>
              <p:cNvSpPr/>
              <p:nvPr userDrawn="1"/>
            </p:nvSpPr>
            <p:spPr>
              <a:xfrm>
                <a:off x="8493825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94" name="5-Point Star 293"/>
              <p:cNvSpPr/>
              <p:nvPr userDrawn="1"/>
            </p:nvSpPr>
            <p:spPr>
              <a:xfrm>
                <a:off x="8493825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95" name="5-Point Star 294"/>
              <p:cNvSpPr/>
              <p:nvPr userDrawn="1"/>
            </p:nvSpPr>
            <p:spPr>
              <a:xfrm>
                <a:off x="8493825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96" name="5-Point Star 295"/>
              <p:cNvSpPr/>
              <p:nvPr userDrawn="1"/>
            </p:nvSpPr>
            <p:spPr>
              <a:xfrm>
                <a:off x="8700217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97" name="5-Point Star 296"/>
              <p:cNvSpPr/>
              <p:nvPr userDrawn="1"/>
            </p:nvSpPr>
            <p:spPr>
              <a:xfrm>
                <a:off x="8700217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98" name="5-Point Star 297"/>
              <p:cNvSpPr/>
              <p:nvPr userDrawn="1"/>
            </p:nvSpPr>
            <p:spPr>
              <a:xfrm>
                <a:off x="8700217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99" name="5-Point Star 298"/>
              <p:cNvSpPr/>
              <p:nvPr userDrawn="1"/>
            </p:nvSpPr>
            <p:spPr>
              <a:xfrm>
                <a:off x="8700217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00" name="5-Point Star 299"/>
              <p:cNvSpPr/>
              <p:nvPr userDrawn="1"/>
            </p:nvSpPr>
            <p:spPr>
              <a:xfrm>
                <a:off x="8700217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01" name="5-Point Star 300"/>
              <p:cNvSpPr/>
              <p:nvPr userDrawn="1"/>
            </p:nvSpPr>
            <p:spPr>
              <a:xfrm>
                <a:off x="8700217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02" name="5-Point Star 301"/>
              <p:cNvSpPr/>
              <p:nvPr userDrawn="1"/>
            </p:nvSpPr>
            <p:spPr>
              <a:xfrm>
                <a:off x="8700217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</p:grpSp>
      <p:sp>
        <p:nvSpPr>
          <p:cNvPr id="303" name="Slide Number Placeholder 5"/>
          <p:cNvSpPr txBox="1">
            <a:spLocks/>
          </p:cNvSpPr>
          <p:nvPr userDrawn="1"/>
        </p:nvSpPr>
        <p:spPr>
          <a:xfrm>
            <a:off x="8586788" y="6254750"/>
            <a:ext cx="493712" cy="365125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AFD67B3-3338-4E17-AC2F-88409DC975F9}" type="slidenum">
              <a:rPr lang="en-US" sz="1200" smtClean="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305" name="TextBox 304"/>
          <p:cNvSpPr txBox="1"/>
          <p:nvPr userDrawn="1"/>
        </p:nvSpPr>
        <p:spPr>
          <a:xfrm>
            <a:off x="457200" y="6281738"/>
            <a:ext cx="4278222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VETERANS 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HEALTH ADMINISTRATION – OFFICE OF RURAL HEALTH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3322"/>
            <a:ext cx="4038600" cy="4202841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3322"/>
            <a:ext cx="4038600" cy="4202841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04" name="Title 31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9304"/>
          </a:xfrm>
        </p:spPr>
        <p:txBody>
          <a:bodyPr anchor="b"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747565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7"/>
          <p:cNvGrpSpPr>
            <a:grpSpLocks/>
          </p:cNvGrpSpPr>
          <p:nvPr userDrawn="1"/>
        </p:nvGrpSpPr>
        <p:grpSpPr bwMode="auto">
          <a:xfrm>
            <a:off x="152400" y="222250"/>
            <a:ext cx="8763000" cy="1454150"/>
            <a:chOff x="152400" y="222250"/>
            <a:chExt cx="8763000" cy="1454150"/>
          </a:xfrm>
        </p:grpSpPr>
        <p:sp>
          <p:nvSpPr>
            <p:cNvPr id="8" name="Rectangle 7"/>
            <p:cNvSpPr/>
            <p:nvPr userDrawn="1"/>
          </p:nvSpPr>
          <p:spPr>
            <a:xfrm>
              <a:off x="219075" y="225425"/>
              <a:ext cx="8686800" cy="1417638"/>
            </a:xfrm>
            <a:prstGeom prst="rect">
              <a:avLst/>
            </a:prstGeom>
            <a:solidFill>
              <a:srgbClr val="00006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9" name="Picture 5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 l="690" t="16402" r="14830" b="34087"/>
            <a:stretch>
              <a:fillRect/>
            </a:stretch>
          </p:blipFill>
          <p:spPr bwMode="auto">
            <a:xfrm>
              <a:off x="152400" y="228600"/>
              <a:ext cx="8763000" cy="1447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0" name="Group 1362"/>
            <p:cNvGrpSpPr>
              <a:grpSpLocks/>
            </p:cNvGrpSpPr>
            <p:nvPr userDrawn="1"/>
          </p:nvGrpSpPr>
          <p:grpSpPr bwMode="auto">
            <a:xfrm>
              <a:off x="266700" y="222250"/>
              <a:ext cx="8623300" cy="1400175"/>
              <a:chOff x="266720" y="221457"/>
              <a:chExt cx="8624013" cy="1400966"/>
            </a:xfrm>
          </p:grpSpPr>
          <p:sp>
            <p:nvSpPr>
              <p:cNvPr id="11" name="5-Point Star 25"/>
              <p:cNvSpPr/>
              <p:nvPr userDrawn="1"/>
            </p:nvSpPr>
            <p:spPr>
              <a:xfrm>
                <a:off x="266720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2" name="5-Point Star 26"/>
              <p:cNvSpPr/>
              <p:nvPr userDrawn="1"/>
            </p:nvSpPr>
            <p:spPr>
              <a:xfrm>
                <a:off x="266720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3" name="5-Point Star 27"/>
              <p:cNvSpPr/>
              <p:nvPr userDrawn="1"/>
            </p:nvSpPr>
            <p:spPr>
              <a:xfrm>
                <a:off x="266720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4" name="5-Point Star 28"/>
              <p:cNvSpPr/>
              <p:nvPr userDrawn="1"/>
            </p:nvSpPr>
            <p:spPr>
              <a:xfrm>
                <a:off x="266720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5" name="5-Point Star 29"/>
              <p:cNvSpPr/>
              <p:nvPr userDrawn="1"/>
            </p:nvSpPr>
            <p:spPr>
              <a:xfrm>
                <a:off x="266720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6" name="5-Point Star 30"/>
              <p:cNvSpPr/>
              <p:nvPr userDrawn="1"/>
            </p:nvSpPr>
            <p:spPr>
              <a:xfrm>
                <a:off x="266720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7" name="5-Point Star 31"/>
              <p:cNvSpPr/>
              <p:nvPr userDrawn="1"/>
            </p:nvSpPr>
            <p:spPr>
              <a:xfrm>
                <a:off x="266720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" name="5-Point Star 34"/>
              <p:cNvSpPr/>
              <p:nvPr userDrawn="1"/>
            </p:nvSpPr>
            <p:spPr>
              <a:xfrm>
                <a:off x="473112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" name="5-Point Star 35"/>
              <p:cNvSpPr/>
              <p:nvPr userDrawn="1"/>
            </p:nvSpPr>
            <p:spPr>
              <a:xfrm>
                <a:off x="473112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0" name="5-Point Star 36"/>
              <p:cNvSpPr/>
              <p:nvPr userDrawn="1"/>
            </p:nvSpPr>
            <p:spPr>
              <a:xfrm>
                <a:off x="473112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1" name="5-Point Star 37"/>
              <p:cNvSpPr/>
              <p:nvPr userDrawn="1"/>
            </p:nvSpPr>
            <p:spPr>
              <a:xfrm>
                <a:off x="473112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2" name="5-Point Star 38"/>
              <p:cNvSpPr/>
              <p:nvPr userDrawn="1"/>
            </p:nvSpPr>
            <p:spPr>
              <a:xfrm>
                <a:off x="473112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3" name="5-Point Star 39"/>
              <p:cNvSpPr/>
              <p:nvPr userDrawn="1"/>
            </p:nvSpPr>
            <p:spPr>
              <a:xfrm>
                <a:off x="473112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4" name="5-Point Star 40"/>
              <p:cNvSpPr/>
              <p:nvPr userDrawn="1"/>
            </p:nvSpPr>
            <p:spPr>
              <a:xfrm>
                <a:off x="473112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5" name="5-Point Star 42"/>
              <p:cNvSpPr/>
              <p:nvPr userDrawn="1"/>
            </p:nvSpPr>
            <p:spPr>
              <a:xfrm>
                <a:off x="677917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6" name="5-Point Star 43"/>
              <p:cNvSpPr/>
              <p:nvPr userDrawn="1"/>
            </p:nvSpPr>
            <p:spPr>
              <a:xfrm>
                <a:off x="677917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7" name="5-Point Star 44"/>
              <p:cNvSpPr/>
              <p:nvPr userDrawn="1"/>
            </p:nvSpPr>
            <p:spPr>
              <a:xfrm>
                <a:off x="677917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8" name="5-Point Star 45"/>
              <p:cNvSpPr/>
              <p:nvPr userDrawn="1"/>
            </p:nvSpPr>
            <p:spPr>
              <a:xfrm>
                <a:off x="677917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9" name="5-Point Star 46"/>
              <p:cNvSpPr/>
              <p:nvPr userDrawn="1"/>
            </p:nvSpPr>
            <p:spPr>
              <a:xfrm>
                <a:off x="677917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0" name="5-Point Star 47"/>
              <p:cNvSpPr/>
              <p:nvPr userDrawn="1"/>
            </p:nvSpPr>
            <p:spPr>
              <a:xfrm>
                <a:off x="677917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1" name="5-Point Star 48"/>
              <p:cNvSpPr/>
              <p:nvPr userDrawn="1"/>
            </p:nvSpPr>
            <p:spPr>
              <a:xfrm>
                <a:off x="677917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2" name="5-Point Star 31"/>
              <p:cNvSpPr/>
              <p:nvPr userDrawn="1"/>
            </p:nvSpPr>
            <p:spPr>
              <a:xfrm>
                <a:off x="884309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3" name="5-Point Star 32"/>
              <p:cNvSpPr/>
              <p:nvPr userDrawn="1"/>
            </p:nvSpPr>
            <p:spPr>
              <a:xfrm>
                <a:off x="884309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4" name="5-Point Star 33"/>
              <p:cNvSpPr/>
              <p:nvPr userDrawn="1"/>
            </p:nvSpPr>
            <p:spPr>
              <a:xfrm>
                <a:off x="884309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5" name="5-Point Star 34"/>
              <p:cNvSpPr/>
              <p:nvPr userDrawn="1"/>
            </p:nvSpPr>
            <p:spPr>
              <a:xfrm>
                <a:off x="884309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6" name="5-Point Star 35"/>
              <p:cNvSpPr/>
              <p:nvPr userDrawn="1"/>
            </p:nvSpPr>
            <p:spPr>
              <a:xfrm>
                <a:off x="884309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7" name="5-Point Star 36"/>
              <p:cNvSpPr/>
              <p:nvPr userDrawn="1"/>
            </p:nvSpPr>
            <p:spPr>
              <a:xfrm>
                <a:off x="884309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8" name="5-Point Star 37"/>
              <p:cNvSpPr/>
              <p:nvPr userDrawn="1"/>
            </p:nvSpPr>
            <p:spPr>
              <a:xfrm>
                <a:off x="884309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9" name="5-Point Star 38"/>
              <p:cNvSpPr/>
              <p:nvPr userDrawn="1"/>
            </p:nvSpPr>
            <p:spPr>
              <a:xfrm>
                <a:off x="1089113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0" name="5-Point Star 39"/>
              <p:cNvSpPr/>
              <p:nvPr userDrawn="1"/>
            </p:nvSpPr>
            <p:spPr>
              <a:xfrm>
                <a:off x="1089113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1" name="5-Point Star 40"/>
              <p:cNvSpPr/>
              <p:nvPr userDrawn="1"/>
            </p:nvSpPr>
            <p:spPr>
              <a:xfrm>
                <a:off x="1089113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2" name="5-Point Star 41"/>
              <p:cNvSpPr/>
              <p:nvPr userDrawn="1"/>
            </p:nvSpPr>
            <p:spPr>
              <a:xfrm>
                <a:off x="1089113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3" name="5-Point Star 42"/>
              <p:cNvSpPr/>
              <p:nvPr userDrawn="1"/>
            </p:nvSpPr>
            <p:spPr>
              <a:xfrm>
                <a:off x="1089113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4" name="5-Point Star 43"/>
              <p:cNvSpPr/>
              <p:nvPr userDrawn="1"/>
            </p:nvSpPr>
            <p:spPr>
              <a:xfrm>
                <a:off x="1089113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5" name="5-Point Star 44"/>
              <p:cNvSpPr/>
              <p:nvPr userDrawn="1"/>
            </p:nvSpPr>
            <p:spPr>
              <a:xfrm>
                <a:off x="1089113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6" name="5-Point Star 45"/>
              <p:cNvSpPr/>
              <p:nvPr userDrawn="1"/>
            </p:nvSpPr>
            <p:spPr>
              <a:xfrm>
                <a:off x="1295505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7" name="5-Point Star 46"/>
              <p:cNvSpPr/>
              <p:nvPr userDrawn="1"/>
            </p:nvSpPr>
            <p:spPr>
              <a:xfrm>
                <a:off x="1295505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8" name="5-Point Star 47"/>
              <p:cNvSpPr/>
              <p:nvPr userDrawn="1"/>
            </p:nvSpPr>
            <p:spPr>
              <a:xfrm>
                <a:off x="1295505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9" name="5-Point Star 48"/>
              <p:cNvSpPr/>
              <p:nvPr userDrawn="1"/>
            </p:nvSpPr>
            <p:spPr>
              <a:xfrm>
                <a:off x="1295505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0" name="5-Point Star 49"/>
              <p:cNvSpPr/>
              <p:nvPr userDrawn="1"/>
            </p:nvSpPr>
            <p:spPr>
              <a:xfrm>
                <a:off x="1295505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1" name="5-Point Star 50"/>
              <p:cNvSpPr/>
              <p:nvPr userDrawn="1"/>
            </p:nvSpPr>
            <p:spPr>
              <a:xfrm>
                <a:off x="1295505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2" name="5-Point Star 51"/>
              <p:cNvSpPr/>
              <p:nvPr userDrawn="1"/>
            </p:nvSpPr>
            <p:spPr>
              <a:xfrm>
                <a:off x="1295505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3" name="5-Point Star 52"/>
              <p:cNvSpPr/>
              <p:nvPr userDrawn="1"/>
            </p:nvSpPr>
            <p:spPr>
              <a:xfrm>
                <a:off x="1500310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4" name="5-Point Star 53"/>
              <p:cNvSpPr/>
              <p:nvPr userDrawn="1"/>
            </p:nvSpPr>
            <p:spPr>
              <a:xfrm>
                <a:off x="1500310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5" name="5-Point Star 54"/>
              <p:cNvSpPr/>
              <p:nvPr userDrawn="1"/>
            </p:nvSpPr>
            <p:spPr>
              <a:xfrm>
                <a:off x="1500310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6" name="5-Point Star 55"/>
              <p:cNvSpPr/>
              <p:nvPr userDrawn="1"/>
            </p:nvSpPr>
            <p:spPr>
              <a:xfrm>
                <a:off x="1500310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7" name="5-Point Star 56"/>
              <p:cNvSpPr/>
              <p:nvPr userDrawn="1"/>
            </p:nvSpPr>
            <p:spPr>
              <a:xfrm>
                <a:off x="1500310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8" name="5-Point Star 57"/>
              <p:cNvSpPr/>
              <p:nvPr userDrawn="1"/>
            </p:nvSpPr>
            <p:spPr>
              <a:xfrm>
                <a:off x="1500310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9" name="5-Point Star 58"/>
              <p:cNvSpPr/>
              <p:nvPr userDrawn="1"/>
            </p:nvSpPr>
            <p:spPr>
              <a:xfrm>
                <a:off x="1500310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0" name="5-Point Star 59"/>
              <p:cNvSpPr/>
              <p:nvPr userDrawn="1"/>
            </p:nvSpPr>
            <p:spPr>
              <a:xfrm>
                <a:off x="1706702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1" name="5-Point Star 60"/>
              <p:cNvSpPr/>
              <p:nvPr userDrawn="1"/>
            </p:nvSpPr>
            <p:spPr>
              <a:xfrm>
                <a:off x="1706702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2" name="5-Point Star 61"/>
              <p:cNvSpPr/>
              <p:nvPr userDrawn="1"/>
            </p:nvSpPr>
            <p:spPr>
              <a:xfrm>
                <a:off x="1706702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3" name="5-Point Star 62"/>
              <p:cNvSpPr/>
              <p:nvPr userDrawn="1"/>
            </p:nvSpPr>
            <p:spPr>
              <a:xfrm>
                <a:off x="1706702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4" name="5-Point Star 63"/>
              <p:cNvSpPr/>
              <p:nvPr userDrawn="1"/>
            </p:nvSpPr>
            <p:spPr>
              <a:xfrm>
                <a:off x="1706702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5" name="5-Point Star 64"/>
              <p:cNvSpPr/>
              <p:nvPr userDrawn="1"/>
            </p:nvSpPr>
            <p:spPr>
              <a:xfrm>
                <a:off x="1706702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6" name="5-Point Star 65"/>
              <p:cNvSpPr/>
              <p:nvPr userDrawn="1"/>
            </p:nvSpPr>
            <p:spPr>
              <a:xfrm>
                <a:off x="1706702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7" name="5-Point Star 66"/>
              <p:cNvSpPr/>
              <p:nvPr userDrawn="1"/>
            </p:nvSpPr>
            <p:spPr>
              <a:xfrm>
                <a:off x="1911506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8" name="5-Point Star 67"/>
              <p:cNvSpPr/>
              <p:nvPr userDrawn="1"/>
            </p:nvSpPr>
            <p:spPr>
              <a:xfrm>
                <a:off x="1911506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9" name="5-Point Star 68"/>
              <p:cNvSpPr/>
              <p:nvPr userDrawn="1"/>
            </p:nvSpPr>
            <p:spPr>
              <a:xfrm>
                <a:off x="1911506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70" name="5-Point Star 69"/>
              <p:cNvSpPr/>
              <p:nvPr userDrawn="1"/>
            </p:nvSpPr>
            <p:spPr>
              <a:xfrm>
                <a:off x="1911506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71" name="5-Point Star 70"/>
              <p:cNvSpPr/>
              <p:nvPr userDrawn="1"/>
            </p:nvSpPr>
            <p:spPr>
              <a:xfrm>
                <a:off x="1911506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72" name="5-Point Star 71"/>
              <p:cNvSpPr/>
              <p:nvPr userDrawn="1"/>
            </p:nvSpPr>
            <p:spPr>
              <a:xfrm>
                <a:off x="1911506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73" name="5-Point Star 72"/>
              <p:cNvSpPr/>
              <p:nvPr userDrawn="1"/>
            </p:nvSpPr>
            <p:spPr>
              <a:xfrm>
                <a:off x="1911506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74" name="5-Point Star 73"/>
              <p:cNvSpPr/>
              <p:nvPr userDrawn="1"/>
            </p:nvSpPr>
            <p:spPr>
              <a:xfrm>
                <a:off x="2117898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75" name="5-Point Star 74"/>
              <p:cNvSpPr/>
              <p:nvPr userDrawn="1"/>
            </p:nvSpPr>
            <p:spPr>
              <a:xfrm>
                <a:off x="2117898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76" name="5-Point Star 75"/>
              <p:cNvSpPr/>
              <p:nvPr userDrawn="1"/>
            </p:nvSpPr>
            <p:spPr>
              <a:xfrm>
                <a:off x="2117898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77" name="5-Point Star 76"/>
              <p:cNvSpPr/>
              <p:nvPr userDrawn="1"/>
            </p:nvSpPr>
            <p:spPr>
              <a:xfrm>
                <a:off x="2117898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78" name="5-Point Star 77"/>
              <p:cNvSpPr/>
              <p:nvPr userDrawn="1"/>
            </p:nvSpPr>
            <p:spPr>
              <a:xfrm>
                <a:off x="2117898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79" name="5-Point Star 78"/>
              <p:cNvSpPr/>
              <p:nvPr userDrawn="1"/>
            </p:nvSpPr>
            <p:spPr>
              <a:xfrm>
                <a:off x="2117898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80" name="5-Point Star 79"/>
              <p:cNvSpPr/>
              <p:nvPr userDrawn="1"/>
            </p:nvSpPr>
            <p:spPr>
              <a:xfrm>
                <a:off x="2117898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81" name="5-Point Star 80"/>
              <p:cNvSpPr/>
              <p:nvPr userDrawn="1"/>
            </p:nvSpPr>
            <p:spPr>
              <a:xfrm>
                <a:off x="2324290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82" name="5-Point Star 81"/>
              <p:cNvSpPr/>
              <p:nvPr userDrawn="1"/>
            </p:nvSpPr>
            <p:spPr>
              <a:xfrm>
                <a:off x="2324290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83" name="5-Point Star 82"/>
              <p:cNvSpPr/>
              <p:nvPr userDrawn="1"/>
            </p:nvSpPr>
            <p:spPr>
              <a:xfrm>
                <a:off x="2324290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84" name="5-Point Star 83"/>
              <p:cNvSpPr/>
              <p:nvPr userDrawn="1"/>
            </p:nvSpPr>
            <p:spPr>
              <a:xfrm>
                <a:off x="2324290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85" name="5-Point Star 84"/>
              <p:cNvSpPr/>
              <p:nvPr userDrawn="1"/>
            </p:nvSpPr>
            <p:spPr>
              <a:xfrm>
                <a:off x="2324290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86" name="5-Point Star 85"/>
              <p:cNvSpPr/>
              <p:nvPr userDrawn="1"/>
            </p:nvSpPr>
            <p:spPr>
              <a:xfrm>
                <a:off x="2324290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87" name="5-Point Star 86"/>
              <p:cNvSpPr/>
              <p:nvPr userDrawn="1"/>
            </p:nvSpPr>
            <p:spPr>
              <a:xfrm>
                <a:off x="2324290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88" name="5-Point Star 87"/>
              <p:cNvSpPr/>
              <p:nvPr userDrawn="1"/>
            </p:nvSpPr>
            <p:spPr>
              <a:xfrm>
                <a:off x="2529095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89" name="5-Point Star 88"/>
              <p:cNvSpPr/>
              <p:nvPr userDrawn="1"/>
            </p:nvSpPr>
            <p:spPr>
              <a:xfrm>
                <a:off x="2529095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90" name="5-Point Star 89"/>
              <p:cNvSpPr/>
              <p:nvPr userDrawn="1"/>
            </p:nvSpPr>
            <p:spPr>
              <a:xfrm>
                <a:off x="2529095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91" name="5-Point Star 90"/>
              <p:cNvSpPr/>
              <p:nvPr userDrawn="1"/>
            </p:nvSpPr>
            <p:spPr>
              <a:xfrm>
                <a:off x="2529095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92" name="5-Point Star 91"/>
              <p:cNvSpPr/>
              <p:nvPr userDrawn="1"/>
            </p:nvSpPr>
            <p:spPr>
              <a:xfrm>
                <a:off x="2529095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93" name="5-Point Star 92"/>
              <p:cNvSpPr/>
              <p:nvPr userDrawn="1"/>
            </p:nvSpPr>
            <p:spPr>
              <a:xfrm>
                <a:off x="2529095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94" name="5-Point Star 93"/>
              <p:cNvSpPr/>
              <p:nvPr userDrawn="1"/>
            </p:nvSpPr>
            <p:spPr>
              <a:xfrm>
                <a:off x="2529095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95" name="5-Point Star 94"/>
              <p:cNvSpPr/>
              <p:nvPr userDrawn="1"/>
            </p:nvSpPr>
            <p:spPr>
              <a:xfrm>
                <a:off x="2735487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96" name="5-Point Star 95"/>
              <p:cNvSpPr/>
              <p:nvPr userDrawn="1"/>
            </p:nvSpPr>
            <p:spPr>
              <a:xfrm>
                <a:off x="2735487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97" name="5-Point Star 96"/>
              <p:cNvSpPr/>
              <p:nvPr userDrawn="1"/>
            </p:nvSpPr>
            <p:spPr>
              <a:xfrm>
                <a:off x="2735487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98" name="5-Point Star 97"/>
              <p:cNvSpPr/>
              <p:nvPr userDrawn="1"/>
            </p:nvSpPr>
            <p:spPr>
              <a:xfrm>
                <a:off x="2735487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99" name="5-Point Star 98"/>
              <p:cNvSpPr/>
              <p:nvPr userDrawn="1"/>
            </p:nvSpPr>
            <p:spPr>
              <a:xfrm>
                <a:off x="2735487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0" name="5-Point Star 99"/>
              <p:cNvSpPr/>
              <p:nvPr userDrawn="1"/>
            </p:nvSpPr>
            <p:spPr>
              <a:xfrm>
                <a:off x="2735487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1" name="5-Point Star 100"/>
              <p:cNvSpPr/>
              <p:nvPr userDrawn="1"/>
            </p:nvSpPr>
            <p:spPr>
              <a:xfrm>
                <a:off x="2735487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2" name="5-Point Star 101"/>
              <p:cNvSpPr/>
              <p:nvPr userDrawn="1"/>
            </p:nvSpPr>
            <p:spPr>
              <a:xfrm>
                <a:off x="2940291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3" name="5-Point Star 102"/>
              <p:cNvSpPr/>
              <p:nvPr userDrawn="1"/>
            </p:nvSpPr>
            <p:spPr>
              <a:xfrm>
                <a:off x="2940291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4" name="5-Point Star 103"/>
              <p:cNvSpPr/>
              <p:nvPr userDrawn="1"/>
            </p:nvSpPr>
            <p:spPr>
              <a:xfrm>
                <a:off x="2940291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5" name="5-Point Star 104"/>
              <p:cNvSpPr/>
              <p:nvPr userDrawn="1"/>
            </p:nvSpPr>
            <p:spPr>
              <a:xfrm>
                <a:off x="2940291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6" name="5-Point Star 105"/>
              <p:cNvSpPr/>
              <p:nvPr userDrawn="1"/>
            </p:nvSpPr>
            <p:spPr>
              <a:xfrm>
                <a:off x="2940291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7" name="5-Point Star 106"/>
              <p:cNvSpPr/>
              <p:nvPr userDrawn="1"/>
            </p:nvSpPr>
            <p:spPr>
              <a:xfrm>
                <a:off x="2940291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8" name="5-Point Star 107"/>
              <p:cNvSpPr/>
              <p:nvPr userDrawn="1"/>
            </p:nvSpPr>
            <p:spPr>
              <a:xfrm>
                <a:off x="2940291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9" name="5-Point Star 108"/>
              <p:cNvSpPr/>
              <p:nvPr userDrawn="1"/>
            </p:nvSpPr>
            <p:spPr>
              <a:xfrm>
                <a:off x="3146683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10" name="5-Point Star 109"/>
              <p:cNvSpPr/>
              <p:nvPr userDrawn="1"/>
            </p:nvSpPr>
            <p:spPr>
              <a:xfrm>
                <a:off x="3146683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11" name="5-Point Star 110"/>
              <p:cNvSpPr/>
              <p:nvPr userDrawn="1"/>
            </p:nvSpPr>
            <p:spPr>
              <a:xfrm>
                <a:off x="3146683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12" name="5-Point Star 111"/>
              <p:cNvSpPr/>
              <p:nvPr userDrawn="1"/>
            </p:nvSpPr>
            <p:spPr>
              <a:xfrm>
                <a:off x="3146683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13" name="5-Point Star 112"/>
              <p:cNvSpPr/>
              <p:nvPr userDrawn="1"/>
            </p:nvSpPr>
            <p:spPr>
              <a:xfrm>
                <a:off x="3146683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14" name="5-Point Star 113"/>
              <p:cNvSpPr/>
              <p:nvPr userDrawn="1"/>
            </p:nvSpPr>
            <p:spPr>
              <a:xfrm>
                <a:off x="3146683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15" name="5-Point Star 114"/>
              <p:cNvSpPr/>
              <p:nvPr userDrawn="1"/>
            </p:nvSpPr>
            <p:spPr>
              <a:xfrm>
                <a:off x="3146683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16" name="5-Point Star 115"/>
              <p:cNvSpPr/>
              <p:nvPr userDrawn="1"/>
            </p:nvSpPr>
            <p:spPr>
              <a:xfrm>
                <a:off x="3351488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17" name="5-Point Star 116"/>
              <p:cNvSpPr/>
              <p:nvPr userDrawn="1"/>
            </p:nvSpPr>
            <p:spPr>
              <a:xfrm>
                <a:off x="3351488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18" name="5-Point Star 117"/>
              <p:cNvSpPr/>
              <p:nvPr userDrawn="1"/>
            </p:nvSpPr>
            <p:spPr>
              <a:xfrm>
                <a:off x="3351488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19" name="5-Point Star 118"/>
              <p:cNvSpPr/>
              <p:nvPr userDrawn="1"/>
            </p:nvSpPr>
            <p:spPr>
              <a:xfrm>
                <a:off x="3351488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20" name="5-Point Star 119"/>
              <p:cNvSpPr/>
              <p:nvPr userDrawn="1"/>
            </p:nvSpPr>
            <p:spPr>
              <a:xfrm>
                <a:off x="3351488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21" name="5-Point Star 120"/>
              <p:cNvSpPr/>
              <p:nvPr userDrawn="1"/>
            </p:nvSpPr>
            <p:spPr>
              <a:xfrm>
                <a:off x="3351488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22" name="5-Point Star 121"/>
              <p:cNvSpPr/>
              <p:nvPr userDrawn="1"/>
            </p:nvSpPr>
            <p:spPr>
              <a:xfrm>
                <a:off x="3351488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23" name="5-Point Star 122"/>
              <p:cNvSpPr/>
              <p:nvPr userDrawn="1"/>
            </p:nvSpPr>
            <p:spPr>
              <a:xfrm>
                <a:off x="3557880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24" name="5-Point Star 123"/>
              <p:cNvSpPr/>
              <p:nvPr userDrawn="1"/>
            </p:nvSpPr>
            <p:spPr>
              <a:xfrm>
                <a:off x="3557880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25" name="5-Point Star 124"/>
              <p:cNvSpPr/>
              <p:nvPr userDrawn="1"/>
            </p:nvSpPr>
            <p:spPr>
              <a:xfrm>
                <a:off x="3557880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26" name="5-Point Star 125"/>
              <p:cNvSpPr/>
              <p:nvPr userDrawn="1"/>
            </p:nvSpPr>
            <p:spPr>
              <a:xfrm>
                <a:off x="3557880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27" name="5-Point Star 126"/>
              <p:cNvSpPr/>
              <p:nvPr userDrawn="1"/>
            </p:nvSpPr>
            <p:spPr>
              <a:xfrm>
                <a:off x="3557880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28" name="5-Point Star 127"/>
              <p:cNvSpPr/>
              <p:nvPr userDrawn="1"/>
            </p:nvSpPr>
            <p:spPr>
              <a:xfrm>
                <a:off x="3557880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29" name="5-Point Star 128"/>
              <p:cNvSpPr/>
              <p:nvPr userDrawn="1"/>
            </p:nvSpPr>
            <p:spPr>
              <a:xfrm>
                <a:off x="3557880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30" name="5-Point Star 129"/>
              <p:cNvSpPr/>
              <p:nvPr userDrawn="1"/>
            </p:nvSpPr>
            <p:spPr>
              <a:xfrm>
                <a:off x="3764272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31" name="5-Point Star 130"/>
              <p:cNvSpPr/>
              <p:nvPr userDrawn="1"/>
            </p:nvSpPr>
            <p:spPr>
              <a:xfrm>
                <a:off x="3764272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32" name="5-Point Star 131"/>
              <p:cNvSpPr/>
              <p:nvPr userDrawn="1"/>
            </p:nvSpPr>
            <p:spPr>
              <a:xfrm>
                <a:off x="3764272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33" name="5-Point Star 132"/>
              <p:cNvSpPr/>
              <p:nvPr userDrawn="1"/>
            </p:nvSpPr>
            <p:spPr>
              <a:xfrm>
                <a:off x="3764272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34" name="5-Point Star 133"/>
              <p:cNvSpPr/>
              <p:nvPr userDrawn="1"/>
            </p:nvSpPr>
            <p:spPr>
              <a:xfrm>
                <a:off x="3764272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35" name="5-Point Star 134"/>
              <p:cNvSpPr/>
              <p:nvPr userDrawn="1"/>
            </p:nvSpPr>
            <p:spPr>
              <a:xfrm>
                <a:off x="3764272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36" name="5-Point Star 135"/>
              <p:cNvSpPr/>
              <p:nvPr userDrawn="1"/>
            </p:nvSpPr>
            <p:spPr>
              <a:xfrm>
                <a:off x="3764272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37" name="5-Point Star 136"/>
              <p:cNvSpPr/>
              <p:nvPr userDrawn="1"/>
            </p:nvSpPr>
            <p:spPr>
              <a:xfrm>
                <a:off x="3969076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38" name="5-Point Star 137"/>
              <p:cNvSpPr/>
              <p:nvPr userDrawn="1"/>
            </p:nvSpPr>
            <p:spPr>
              <a:xfrm>
                <a:off x="3969076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39" name="5-Point Star 138"/>
              <p:cNvSpPr/>
              <p:nvPr userDrawn="1"/>
            </p:nvSpPr>
            <p:spPr>
              <a:xfrm>
                <a:off x="3969076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40" name="5-Point Star 139"/>
              <p:cNvSpPr/>
              <p:nvPr userDrawn="1"/>
            </p:nvSpPr>
            <p:spPr>
              <a:xfrm>
                <a:off x="3969076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41" name="5-Point Star 140"/>
              <p:cNvSpPr/>
              <p:nvPr userDrawn="1"/>
            </p:nvSpPr>
            <p:spPr>
              <a:xfrm>
                <a:off x="3969076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42" name="5-Point Star 141"/>
              <p:cNvSpPr/>
              <p:nvPr userDrawn="1"/>
            </p:nvSpPr>
            <p:spPr>
              <a:xfrm>
                <a:off x="3969076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43" name="5-Point Star 142"/>
              <p:cNvSpPr/>
              <p:nvPr userDrawn="1"/>
            </p:nvSpPr>
            <p:spPr>
              <a:xfrm>
                <a:off x="3969076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44" name="5-Point Star 143"/>
              <p:cNvSpPr/>
              <p:nvPr userDrawn="1"/>
            </p:nvSpPr>
            <p:spPr>
              <a:xfrm>
                <a:off x="4175468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45" name="5-Point Star 144"/>
              <p:cNvSpPr/>
              <p:nvPr userDrawn="1"/>
            </p:nvSpPr>
            <p:spPr>
              <a:xfrm>
                <a:off x="4175468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46" name="5-Point Star 145"/>
              <p:cNvSpPr/>
              <p:nvPr userDrawn="1"/>
            </p:nvSpPr>
            <p:spPr>
              <a:xfrm>
                <a:off x="4175468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47" name="5-Point Star 146"/>
              <p:cNvSpPr/>
              <p:nvPr userDrawn="1"/>
            </p:nvSpPr>
            <p:spPr>
              <a:xfrm>
                <a:off x="4175468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48" name="5-Point Star 147"/>
              <p:cNvSpPr/>
              <p:nvPr userDrawn="1"/>
            </p:nvSpPr>
            <p:spPr>
              <a:xfrm>
                <a:off x="4175468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49" name="5-Point Star 148"/>
              <p:cNvSpPr/>
              <p:nvPr userDrawn="1"/>
            </p:nvSpPr>
            <p:spPr>
              <a:xfrm>
                <a:off x="4175468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50" name="5-Point Star 149"/>
              <p:cNvSpPr/>
              <p:nvPr userDrawn="1"/>
            </p:nvSpPr>
            <p:spPr>
              <a:xfrm>
                <a:off x="4175468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51" name="5-Point Star 150"/>
              <p:cNvSpPr/>
              <p:nvPr userDrawn="1"/>
            </p:nvSpPr>
            <p:spPr>
              <a:xfrm>
                <a:off x="4380273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52" name="5-Point Star 151"/>
              <p:cNvSpPr/>
              <p:nvPr userDrawn="1"/>
            </p:nvSpPr>
            <p:spPr>
              <a:xfrm>
                <a:off x="4380273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53" name="5-Point Star 152"/>
              <p:cNvSpPr/>
              <p:nvPr userDrawn="1"/>
            </p:nvSpPr>
            <p:spPr>
              <a:xfrm>
                <a:off x="4380273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54" name="5-Point Star 153"/>
              <p:cNvSpPr/>
              <p:nvPr userDrawn="1"/>
            </p:nvSpPr>
            <p:spPr>
              <a:xfrm>
                <a:off x="4380273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55" name="5-Point Star 154"/>
              <p:cNvSpPr/>
              <p:nvPr userDrawn="1"/>
            </p:nvSpPr>
            <p:spPr>
              <a:xfrm>
                <a:off x="4380273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56" name="5-Point Star 155"/>
              <p:cNvSpPr/>
              <p:nvPr userDrawn="1"/>
            </p:nvSpPr>
            <p:spPr>
              <a:xfrm>
                <a:off x="4380273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57" name="5-Point Star 156"/>
              <p:cNvSpPr/>
              <p:nvPr userDrawn="1"/>
            </p:nvSpPr>
            <p:spPr>
              <a:xfrm>
                <a:off x="4380273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58" name="5-Point Star 157"/>
              <p:cNvSpPr/>
              <p:nvPr userDrawn="1"/>
            </p:nvSpPr>
            <p:spPr>
              <a:xfrm>
                <a:off x="4586665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59" name="5-Point Star 158"/>
              <p:cNvSpPr/>
              <p:nvPr userDrawn="1"/>
            </p:nvSpPr>
            <p:spPr>
              <a:xfrm>
                <a:off x="4586665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60" name="5-Point Star 159"/>
              <p:cNvSpPr/>
              <p:nvPr userDrawn="1"/>
            </p:nvSpPr>
            <p:spPr>
              <a:xfrm>
                <a:off x="4586665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61" name="5-Point Star 160"/>
              <p:cNvSpPr/>
              <p:nvPr userDrawn="1"/>
            </p:nvSpPr>
            <p:spPr>
              <a:xfrm>
                <a:off x="4586665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62" name="5-Point Star 161"/>
              <p:cNvSpPr/>
              <p:nvPr userDrawn="1"/>
            </p:nvSpPr>
            <p:spPr>
              <a:xfrm>
                <a:off x="4586665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63" name="5-Point Star 162"/>
              <p:cNvSpPr/>
              <p:nvPr userDrawn="1"/>
            </p:nvSpPr>
            <p:spPr>
              <a:xfrm>
                <a:off x="4586665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64" name="5-Point Star 163"/>
              <p:cNvSpPr/>
              <p:nvPr userDrawn="1"/>
            </p:nvSpPr>
            <p:spPr>
              <a:xfrm>
                <a:off x="4586665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65" name="5-Point Star 164"/>
              <p:cNvSpPr/>
              <p:nvPr userDrawn="1"/>
            </p:nvSpPr>
            <p:spPr>
              <a:xfrm>
                <a:off x="4791469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66" name="5-Point Star 165"/>
              <p:cNvSpPr/>
              <p:nvPr userDrawn="1"/>
            </p:nvSpPr>
            <p:spPr>
              <a:xfrm>
                <a:off x="4791469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67" name="5-Point Star 166"/>
              <p:cNvSpPr/>
              <p:nvPr userDrawn="1"/>
            </p:nvSpPr>
            <p:spPr>
              <a:xfrm>
                <a:off x="4791469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68" name="5-Point Star 167"/>
              <p:cNvSpPr/>
              <p:nvPr userDrawn="1"/>
            </p:nvSpPr>
            <p:spPr>
              <a:xfrm>
                <a:off x="4791469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69" name="5-Point Star 168"/>
              <p:cNvSpPr/>
              <p:nvPr userDrawn="1"/>
            </p:nvSpPr>
            <p:spPr>
              <a:xfrm>
                <a:off x="4791469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70" name="5-Point Star 169"/>
              <p:cNvSpPr/>
              <p:nvPr userDrawn="1"/>
            </p:nvSpPr>
            <p:spPr>
              <a:xfrm>
                <a:off x="4791469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71" name="5-Point Star 170"/>
              <p:cNvSpPr/>
              <p:nvPr userDrawn="1"/>
            </p:nvSpPr>
            <p:spPr>
              <a:xfrm>
                <a:off x="4791469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72" name="5-Point Star 171"/>
              <p:cNvSpPr/>
              <p:nvPr userDrawn="1"/>
            </p:nvSpPr>
            <p:spPr>
              <a:xfrm>
                <a:off x="4997861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73" name="5-Point Star 172"/>
              <p:cNvSpPr/>
              <p:nvPr userDrawn="1"/>
            </p:nvSpPr>
            <p:spPr>
              <a:xfrm>
                <a:off x="4997861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74" name="5-Point Star 173"/>
              <p:cNvSpPr/>
              <p:nvPr userDrawn="1"/>
            </p:nvSpPr>
            <p:spPr>
              <a:xfrm>
                <a:off x="4997861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75" name="5-Point Star 174"/>
              <p:cNvSpPr/>
              <p:nvPr userDrawn="1"/>
            </p:nvSpPr>
            <p:spPr>
              <a:xfrm>
                <a:off x="4997861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76" name="5-Point Star 175"/>
              <p:cNvSpPr/>
              <p:nvPr userDrawn="1"/>
            </p:nvSpPr>
            <p:spPr>
              <a:xfrm>
                <a:off x="4997861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77" name="5-Point Star 176"/>
              <p:cNvSpPr/>
              <p:nvPr userDrawn="1"/>
            </p:nvSpPr>
            <p:spPr>
              <a:xfrm>
                <a:off x="4997861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78" name="5-Point Star 177"/>
              <p:cNvSpPr/>
              <p:nvPr userDrawn="1"/>
            </p:nvSpPr>
            <p:spPr>
              <a:xfrm>
                <a:off x="4997861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79" name="5-Point Star 178"/>
              <p:cNvSpPr/>
              <p:nvPr userDrawn="1"/>
            </p:nvSpPr>
            <p:spPr>
              <a:xfrm>
                <a:off x="5202666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0" name="5-Point Star 179"/>
              <p:cNvSpPr/>
              <p:nvPr userDrawn="1"/>
            </p:nvSpPr>
            <p:spPr>
              <a:xfrm>
                <a:off x="5202666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1" name="5-Point Star 180"/>
              <p:cNvSpPr/>
              <p:nvPr userDrawn="1"/>
            </p:nvSpPr>
            <p:spPr>
              <a:xfrm>
                <a:off x="5202666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2" name="5-Point Star 181"/>
              <p:cNvSpPr/>
              <p:nvPr userDrawn="1"/>
            </p:nvSpPr>
            <p:spPr>
              <a:xfrm>
                <a:off x="5202666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3" name="5-Point Star 182"/>
              <p:cNvSpPr/>
              <p:nvPr userDrawn="1"/>
            </p:nvSpPr>
            <p:spPr>
              <a:xfrm>
                <a:off x="5202666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4" name="5-Point Star 183"/>
              <p:cNvSpPr/>
              <p:nvPr userDrawn="1"/>
            </p:nvSpPr>
            <p:spPr>
              <a:xfrm>
                <a:off x="5202666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5" name="5-Point Star 184"/>
              <p:cNvSpPr/>
              <p:nvPr userDrawn="1"/>
            </p:nvSpPr>
            <p:spPr>
              <a:xfrm>
                <a:off x="5202666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6" name="5-Point Star 185"/>
              <p:cNvSpPr/>
              <p:nvPr userDrawn="1"/>
            </p:nvSpPr>
            <p:spPr>
              <a:xfrm>
                <a:off x="5409058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7" name="5-Point Star 186"/>
              <p:cNvSpPr/>
              <p:nvPr userDrawn="1"/>
            </p:nvSpPr>
            <p:spPr>
              <a:xfrm>
                <a:off x="5409058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8" name="5-Point Star 187"/>
              <p:cNvSpPr/>
              <p:nvPr userDrawn="1"/>
            </p:nvSpPr>
            <p:spPr>
              <a:xfrm>
                <a:off x="5409058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9" name="5-Point Star 188"/>
              <p:cNvSpPr/>
              <p:nvPr userDrawn="1"/>
            </p:nvSpPr>
            <p:spPr>
              <a:xfrm>
                <a:off x="5409058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0" name="5-Point Star 189"/>
              <p:cNvSpPr/>
              <p:nvPr userDrawn="1"/>
            </p:nvSpPr>
            <p:spPr>
              <a:xfrm>
                <a:off x="5409058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1" name="5-Point Star 190"/>
              <p:cNvSpPr/>
              <p:nvPr userDrawn="1"/>
            </p:nvSpPr>
            <p:spPr>
              <a:xfrm>
                <a:off x="5409058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2" name="5-Point Star 191"/>
              <p:cNvSpPr/>
              <p:nvPr userDrawn="1"/>
            </p:nvSpPr>
            <p:spPr>
              <a:xfrm>
                <a:off x="5409058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3" name="5-Point Star 192"/>
              <p:cNvSpPr/>
              <p:nvPr userDrawn="1"/>
            </p:nvSpPr>
            <p:spPr>
              <a:xfrm>
                <a:off x="5615450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4" name="5-Point Star 193"/>
              <p:cNvSpPr/>
              <p:nvPr userDrawn="1"/>
            </p:nvSpPr>
            <p:spPr>
              <a:xfrm>
                <a:off x="5615450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5" name="5-Point Star 194"/>
              <p:cNvSpPr/>
              <p:nvPr userDrawn="1"/>
            </p:nvSpPr>
            <p:spPr>
              <a:xfrm>
                <a:off x="5615450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6" name="5-Point Star 195"/>
              <p:cNvSpPr/>
              <p:nvPr userDrawn="1"/>
            </p:nvSpPr>
            <p:spPr>
              <a:xfrm>
                <a:off x="5615450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7" name="5-Point Star 196"/>
              <p:cNvSpPr/>
              <p:nvPr userDrawn="1"/>
            </p:nvSpPr>
            <p:spPr>
              <a:xfrm>
                <a:off x="5615450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8" name="5-Point Star 197"/>
              <p:cNvSpPr/>
              <p:nvPr userDrawn="1"/>
            </p:nvSpPr>
            <p:spPr>
              <a:xfrm>
                <a:off x="5615450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9" name="5-Point Star 198"/>
              <p:cNvSpPr/>
              <p:nvPr userDrawn="1"/>
            </p:nvSpPr>
            <p:spPr>
              <a:xfrm>
                <a:off x="5615450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00" name="5-Point Star 199"/>
              <p:cNvSpPr/>
              <p:nvPr userDrawn="1"/>
            </p:nvSpPr>
            <p:spPr>
              <a:xfrm>
                <a:off x="5820254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01" name="5-Point Star 200"/>
              <p:cNvSpPr/>
              <p:nvPr userDrawn="1"/>
            </p:nvSpPr>
            <p:spPr>
              <a:xfrm>
                <a:off x="5820254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02" name="5-Point Star 201"/>
              <p:cNvSpPr/>
              <p:nvPr userDrawn="1"/>
            </p:nvSpPr>
            <p:spPr>
              <a:xfrm>
                <a:off x="5820254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03" name="5-Point Star 202"/>
              <p:cNvSpPr/>
              <p:nvPr userDrawn="1"/>
            </p:nvSpPr>
            <p:spPr>
              <a:xfrm>
                <a:off x="5820254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04" name="5-Point Star 203"/>
              <p:cNvSpPr/>
              <p:nvPr userDrawn="1"/>
            </p:nvSpPr>
            <p:spPr>
              <a:xfrm>
                <a:off x="5820254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05" name="5-Point Star 204"/>
              <p:cNvSpPr/>
              <p:nvPr userDrawn="1"/>
            </p:nvSpPr>
            <p:spPr>
              <a:xfrm>
                <a:off x="5820254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06" name="5-Point Star 205"/>
              <p:cNvSpPr/>
              <p:nvPr userDrawn="1"/>
            </p:nvSpPr>
            <p:spPr>
              <a:xfrm>
                <a:off x="5820254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07" name="5-Point Star 206"/>
              <p:cNvSpPr/>
              <p:nvPr userDrawn="1"/>
            </p:nvSpPr>
            <p:spPr>
              <a:xfrm>
                <a:off x="6026646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08" name="5-Point Star 207"/>
              <p:cNvSpPr/>
              <p:nvPr userDrawn="1"/>
            </p:nvSpPr>
            <p:spPr>
              <a:xfrm>
                <a:off x="6026646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09" name="5-Point Star 208"/>
              <p:cNvSpPr/>
              <p:nvPr userDrawn="1"/>
            </p:nvSpPr>
            <p:spPr>
              <a:xfrm>
                <a:off x="6026646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10" name="5-Point Star 209"/>
              <p:cNvSpPr/>
              <p:nvPr userDrawn="1"/>
            </p:nvSpPr>
            <p:spPr>
              <a:xfrm>
                <a:off x="6026646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11" name="5-Point Star 210"/>
              <p:cNvSpPr/>
              <p:nvPr userDrawn="1"/>
            </p:nvSpPr>
            <p:spPr>
              <a:xfrm>
                <a:off x="6026646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12" name="5-Point Star 211"/>
              <p:cNvSpPr/>
              <p:nvPr userDrawn="1"/>
            </p:nvSpPr>
            <p:spPr>
              <a:xfrm>
                <a:off x="6026646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13" name="5-Point Star 212"/>
              <p:cNvSpPr/>
              <p:nvPr userDrawn="1"/>
            </p:nvSpPr>
            <p:spPr>
              <a:xfrm>
                <a:off x="6026646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14" name="5-Point Star 213"/>
              <p:cNvSpPr/>
              <p:nvPr userDrawn="1"/>
            </p:nvSpPr>
            <p:spPr>
              <a:xfrm>
                <a:off x="6231451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15" name="5-Point Star 214"/>
              <p:cNvSpPr/>
              <p:nvPr userDrawn="1"/>
            </p:nvSpPr>
            <p:spPr>
              <a:xfrm>
                <a:off x="6231451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16" name="5-Point Star 215"/>
              <p:cNvSpPr/>
              <p:nvPr userDrawn="1"/>
            </p:nvSpPr>
            <p:spPr>
              <a:xfrm>
                <a:off x="6231451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17" name="5-Point Star 216"/>
              <p:cNvSpPr/>
              <p:nvPr userDrawn="1"/>
            </p:nvSpPr>
            <p:spPr>
              <a:xfrm>
                <a:off x="6231451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18" name="5-Point Star 217"/>
              <p:cNvSpPr/>
              <p:nvPr userDrawn="1"/>
            </p:nvSpPr>
            <p:spPr>
              <a:xfrm>
                <a:off x="6231451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19" name="5-Point Star 218"/>
              <p:cNvSpPr/>
              <p:nvPr userDrawn="1"/>
            </p:nvSpPr>
            <p:spPr>
              <a:xfrm>
                <a:off x="6231451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20" name="5-Point Star 219"/>
              <p:cNvSpPr/>
              <p:nvPr userDrawn="1"/>
            </p:nvSpPr>
            <p:spPr>
              <a:xfrm>
                <a:off x="6231451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21" name="5-Point Star 220"/>
              <p:cNvSpPr/>
              <p:nvPr userDrawn="1"/>
            </p:nvSpPr>
            <p:spPr>
              <a:xfrm>
                <a:off x="6437843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22" name="5-Point Star 221"/>
              <p:cNvSpPr/>
              <p:nvPr userDrawn="1"/>
            </p:nvSpPr>
            <p:spPr>
              <a:xfrm>
                <a:off x="6437843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23" name="5-Point Star 222"/>
              <p:cNvSpPr/>
              <p:nvPr userDrawn="1"/>
            </p:nvSpPr>
            <p:spPr>
              <a:xfrm>
                <a:off x="6437843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24" name="5-Point Star 223"/>
              <p:cNvSpPr/>
              <p:nvPr userDrawn="1"/>
            </p:nvSpPr>
            <p:spPr>
              <a:xfrm>
                <a:off x="6437843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25" name="5-Point Star 224"/>
              <p:cNvSpPr/>
              <p:nvPr userDrawn="1"/>
            </p:nvSpPr>
            <p:spPr>
              <a:xfrm>
                <a:off x="6437843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26" name="5-Point Star 225"/>
              <p:cNvSpPr/>
              <p:nvPr userDrawn="1"/>
            </p:nvSpPr>
            <p:spPr>
              <a:xfrm>
                <a:off x="6437843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27" name="5-Point Star 226"/>
              <p:cNvSpPr/>
              <p:nvPr userDrawn="1"/>
            </p:nvSpPr>
            <p:spPr>
              <a:xfrm>
                <a:off x="6437843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28" name="5-Point Star 227"/>
              <p:cNvSpPr/>
              <p:nvPr userDrawn="1"/>
            </p:nvSpPr>
            <p:spPr>
              <a:xfrm>
                <a:off x="6642647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29" name="5-Point Star 228"/>
              <p:cNvSpPr/>
              <p:nvPr userDrawn="1"/>
            </p:nvSpPr>
            <p:spPr>
              <a:xfrm>
                <a:off x="6642647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30" name="5-Point Star 229"/>
              <p:cNvSpPr/>
              <p:nvPr userDrawn="1"/>
            </p:nvSpPr>
            <p:spPr>
              <a:xfrm>
                <a:off x="6642647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31" name="5-Point Star 230"/>
              <p:cNvSpPr/>
              <p:nvPr userDrawn="1"/>
            </p:nvSpPr>
            <p:spPr>
              <a:xfrm>
                <a:off x="6642647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32" name="5-Point Star 231"/>
              <p:cNvSpPr/>
              <p:nvPr userDrawn="1"/>
            </p:nvSpPr>
            <p:spPr>
              <a:xfrm>
                <a:off x="6642647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33" name="5-Point Star 232"/>
              <p:cNvSpPr/>
              <p:nvPr userDrawn="1"/>
            </p:nvSpPr>
            <p:spPr>
              <a:xfrm>
                <a:off x="6642647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34" name="5-Point Star 233"/>
              <p:cNvSpPr/>
              <p:nvPr userDrawn="1"/>
            </p:nvSpPr>
            <p:spPr>
              <a:xfrm>
                <a:off x="6642647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35" name="5-Point Star 234"/>
              <p:cNvSpPr/>
              <p:nvPr userDrawn="1"/>
            </p:nvSpPr>
            <p:spPr>
              <a:xfrm>
                <a:off x="6849039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36" name="5-Point Star 235"/>
              <p:cNvSpPr/>
              <p:nvPr userDrawn="1"/>
            </p:nvSpPr>
            <p:spPr>
              <a:xfrm>
                <a:off x="6849039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37" name="5-Point Star 236"/>
              <p:cNvSpPr/>
              <p:nvPr userDrawn="1"/>
            </p:nvSpPr>
            <p:spPr>
              <a:xfrm>
                <a:off x="6849039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38" name="5-Point Star 237"/>
              <p:cNvSpPr/>
              <p:nvPr userDrawn="1"/>
            </p:nvSpPr>
            <p:spPr>
              <a:xfrm>
                <a:off x="6849039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39" name="5-Point Star 238"/>
              <p:cNvSpPr/>
              <p:nvPr userDrawn="1"/>
            </p:nvSpPr>
            <p:spPr>
              <a:xfrm>
                <a:off x="6849039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40" name="5-Point Star 239"/>
              <p:cNvSpPr/>
              <p:nvPr userDrawn="1"/>
            </p:nvSpPr>
            <p:spPr>
              <a:xfrm>
                <a:off x="6849039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41" name="5-Point Star 240"/>
              <p:cNvSpPr/>
              <p:nvPr userDrawn="1"/>
            </p:nvSpPr>
            <p:spPr>
              <a:xfrm>
                <a:off x="6849039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42" name="5-Point Star 241"/>
              <p:cNvSpPr/>
              <p:nvPr userDrawn="1"/>
            </p:nvSpPr>
            <p:spPr>
              <a:xfrm>
                <a:off x="7055431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43" name="5-Point Star 242"/>
              <p:cNvSpPr/>
              <p:nvPr userDrawn="1"/>
            </p:nvSpPr>
            <p:spPr>
              <a:xfrm>
                <a:off x="7055431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44" name="5-Point Star 243"/>
              <p:cNvSpPr/>
              <p:nvPr userDrawn="1"/>
            </p:nvSpPr>
            <p:spPr>
              <a:xfrm>
                <a:off x="7055431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45" name="5-Point Star 244"/>
              <p:cNvSpPr/>
              <p:nvPr userDrawn="1"/>
            </p:nvSpPr>
            <p:spPr>
              <a:xfrm>
                <a:off x="7055431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46" name="5-Point Star 245"/>
              <p:cNvSpPr/>
              <p:nvPr userDrawn="1"/>
            </p:nvSpPr>
            <p:spPr>
              <a:xfrm>
                <a:off x="7055431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47" name="5-Point Star 246"/>
              <p:cNvSpPr/>
              <p:nvPr userDrawn="1"/>
            </p:nvSpPr>
            <p:spPr>
              <a:xfrm>
                <a:off x="7055431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48" name="5-Point Star 247"/>
              <p:cNvSpPr/>
              <p:nvPr userDrawn="1"/>
            </p:nvSpPr>
            <p:spPr>
              <a:xfrm>
                <a:off x="7055431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49" name="5-Point Star 248"/>
              <p:cNvSpPr/>
              <p:nvPr userDrawn="1"/>
            </p:nvSpPr>
            <p:spPr>
              <a:xfrm>
                <a:off x="7260236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50" name="5-Point Star 249"/>
              <p:cNvSpPr/>
              <p:nvPr userDrawn="1"/>
            </p:nvSpPr>
            <p:spPr>
              <a:xfrm>
                <a:off x="7260236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51" name="5-Point Star 250"/>
              <p:cNvSpPr/>
              <p:nvPr userDrawn="1"/>
            </p:nvSpPr>
            <p:spPr>
              <a:xfrm>
                <a:off x="7260236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52" name="5-Point Star 251"/>
              <p:cNvSpPr/>
              <p:nvPr userDrawn="1"/>
            </p:nvSpPr>
            <p:spPr>
              <a:xfrm>
                <a:off x="7260236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53" name="5-Point Star 252"/>
              <p:cNvSpPr/>
              <p:nvPr userDrawn="1"/>
            </p:nvSpPr>
            <p:spPr>
              <a:xfrm>
                <a:off x="7260236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54" name="5-Point Star 253"/>
              <p:cNvSpPr/>
              <p:nvPr userDrawn="1"/>
            </p:nvSpPr>
            <p:spPr>
              <a:xfrm>
                <a:off x="7260236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55" name="5-Point Star 254"/>
              <p:cNvSpPr/>
              <p:nvPr userDrawn="1"/>
            </p:nvSpPr>
            <p:spPr>
              <a:xfrm>
                <a:off x="7260236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56" name="5-Point Star 255"/>
              <p:cNvSpPr/>
              <p:nvPr userDrawn="1"/>
            </p:nvSpPr>
            <p:spPr>
              <a:xfrm>
                <a:off x="7466628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57" name="5-Point Star 256"/>
              <p:cNvSpPr/>
              <p:nvPr userDrawn="1"/>
            </p:nvSpPr>
            <p:spPr>
              <a:xfrm>
                <a:off x="7466628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58" name="5-Point Star 257"/>
              <p:cNvSpPr/>
              <p:nvPr userDrawn="1"/>
            </p:nvSpPr>
            <p:spPr>
              <a:xfrm>
                <a:off x="7466628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59" name="5-Point Star 258"/>
              <p:cNvSpPr/>
              <p:nvPr userDrawn="1"/>
            </p:nvSpPr>
            <p:spPr>
              <a:xfrm>
                <a:off x="7466628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60" name="5-Point Star 259"/>
              <p:cNvSpPr/>
              <p:nvPr userDrawn="1"/>
            </p:nvSpPr>
            <p:spPr>
              <a:xfrm>
                <a:off x="7466628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61" name="5-Point Star 260"/>
              <p:cNvSpPr/>
              <p:nvPr userDrawn="1"/>
            </p:nvSpPr>
            <p:spPr>
              <a:xfrm>
                <a:off x="7466628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62" name="5-Point Star 261"/>
              <p:cNvSpPr/>
              <p:nvPr userDrawn="1"/>
            </p:nvSpPr>
            <p:spPr>
              <a:xfrm>
                <a:off x="7466628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63" name="5-Point Star 262"/>
              <p:cNvSpPr/>
              <p:nvPr userDrawn="1"/>
            </p:nvSpPr>
            <p:spPr>
              <a:xfrm>
                <a:off x="7671432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64" name="5-Point Star 263"/>
              <p:cNvSpPr/>
              <p:nvPr userDrawn="1"/>
            </p:nvSpPr>
            <p:spPr>
              <a:xfrm>
                <a:off x="7671432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65" name="5-Point Star 264"/>
              <p:cNvSpPr/>
              <p:nvPr userDrawn="1"/>
            </p:nvSpPr>
            <p:spPr>
              <a:xfrm>
                <a:off x="7671432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66" name="5-Point Star 265"/>
              <p:cNvSpPr/>
              <p:nvPr userDrawn="1"/>
            </p:nvSpPr>
            <p:spPr>
              <a:xfrm>
                <a:off x="7671432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67" name="5-Point Star 266"/>
              <p:cNvSpPr/>
              <p:nvPr userDrawn="1"/>
            </p:nvSpPr>
            <p:spPr>
              <a:xfrm>
                <a:off x="7671432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68" name="5-Point Star 267"/>
              <p:cNvSpPr/>
              <p:nvPr userDrawn="1"/>
            </p:nvSpPr>
            <p:spPr>
              <a:xfrm>
                <a:off x="7671432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69" name="5-Point Star 268"/>
              <p:cNvSpPr/>
              <p:nvPr userDrawn="1"/>
            </p:nvSpPr>
            <p:spPr>
              <a:xfrm>
                <a:off x="7671432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70" name="5-Point Star 269"/>
              <p:cNvSpPr/>
              <p:nvPr userDrawn="1"/>
            </p:nvSpPr>
            <p:spPr>
              <a:xfrm>
                <a:off x="7877824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71" name="5-Point Star 270"/>
              <p:cNvSpPr/>
              <p:nvPr userDrawn="1"/>
            </p:nvSpPr>
            <p:spPr>
              <a:xfrm>
                <a:off x="7877824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72" name="5-Point Star 271"/>
              <p:cNvSpPr/>
              <p:nvPr userDrawn="1"/>
            </p:nvSpPr>
            <p:spPr>
              <a:xfrm>
                <a:off x="7877824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73" name="5-Point Star 272"/>
              <p:cNvSpPr/>
              <p:nvPr userDrawn="1"/>
            </p:nvSpPr>
            <p:spPr>
              <a:xfrm>
                <a:off x="7877824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74" name="5-Point Star 273"/>
              <p:cNvSpPr/>
              <p:nvPr userDrawn="1"/>
            </p:nvSpPr>
            <p:spPr>
              <a:xfrm>
                <a:off x="7877824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75" name="5-Point Star 274"/>
              <p:cNvSpPr/>
              <p:nvPr userDrawn="1"/>
            </p:nvSpPr>
            <p:spPr>
              <a:xfrm>
                <a:off x="7877824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76" name="5-Point Star 275"/>
              <p:cNvSpPr/>
              <p:nvPr userDrawn="1"/>
            </p:nvSpPr>
            <p:spPr>
              <a:xfrm>
                <a:off x="7877824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77" name="5-Point Star 276"/>
              <p:cNvSpPr/>
              <p:nvPr userDrawn="1"/>
            </p:nvSpPr>
            <p:spPr>
              <a:xfrm>
                <a:off x="8082629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78" name="5-Point Star 277"/>
              <p:cNvSpPr/>
              <p:nvPr userDrawn="1"/>
            </p:nvSpPr>
            <p:spPr>
              <a:xfrm>
                <a:off x="8082629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79" name="5-Point Star 278"/>
              <p:cNvSpPr/>
              <p:nvPr userDrawn="1"/>
            </p:nvSpPr>
            <p:spPr>
              <a:xfrm>
                <a:off x="8082629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80" name="5-Point Star 279"/>
              <p:cNvSpPr/>
              <p:nvPr userDrawn="1"/>
            </p:nvSpPr>
            <p:spPr>
              <a:xfrm>
                <a:off x="8082629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81" name="5-Point Star 280"/>
              <p:cNvSpPr/>
              <p:nvPr userDrawn="1"/>
            </p:nvSpPr>
            <p:spPr>
              <a:xfrm>
                <a:off x="8082629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82" name="5-Point Star 281"/>
              <p:cNvSpPr/>
              <p:nvPr userDrawn="1"/>
            </p:nvSpPr>
            <p:spPr>
              <a:xfrm>
                <a:off x="8082629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83" name="5-Point Star 282"/>
              <p:cNvSpPr/>
              <p:nvPr userDrawn="1"/>
            </p:nvSpPr>
            <p:spPr>
              <a:xfrm>
                <a:off x="8082629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84" name="5-Point Star 283"/>
              <p:cNvSpPr/>
              <p:nvPr userDrawn="1"/>
            </p:nvSpPr>
            <p:spPr>
              <a:xfrm>
                <a:off x="8289021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85" name="5-Point Star 284"/>
              <p:cNvSpPr/>
              <p:nvPr userDrawn="1"/>
            </p:nvSpPr>
            <p:spPr>
              <a:xfrm>
                <a:off x="8289021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86" name="5-Point Star 285"/>
              <p:cNvSpPr/>
              <p:nvPr userDrawn="1"/>
            </p:nvSpPr>
            <p:spPr>
              <a:xfrm>
                <a:off x="8289021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87" name="5-Point Star 286"/>
              <p:cNvSpPr/>
              <p:nvPr userDrawn="1"/>
            </p:nvSpPr>
            <p:spPr>
              <a:xfrm>
                <a:off x="8289021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88" name="5-Point Star 287"/>
              <p:cNvSpPr/>
              <p:nvPr userDrawn="1"/>
            </p:nvSpPr>
            <p:spPr>
              <a:xfrm>
                <a:off x="8289021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89" name="5-Point Star 288"/>
              <p:cNvSpPr/>
              <p:nvPr userDrawn="1"/>
            </p:nvSpPr>
            <p:spPr>
              <a:xfrm>
                <a:off x="8289021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90" name="5-Point Star 289"/>
              <p:cNvSpPr/>
              <p:nvPr userDrawn="1"/>
            </p:nvSpPr>
            <p:spPr>
              <a:xfrm>
                <a:off x="8289021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91" name="5-Point Star 290"/>
              <p:cNvSpPr/>
              <p:nvPr userDrawn="1"/>
            </p:nvSpPr>
            <p:spPr>
              <a:xfrm>
                <a:off x="8493825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92" name="5-Point Star 291"/>
              <p:cNvSpPr/>
              <p:nvPr userDrawn="1"/>
            </p:nvSpPr>
            <p:spPr>
              <a:xfrm>
                <a:off x="8493825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93" name="5-Point Star 292"/>
              <p:cNvSpPr/>
              <p:nvPr userDrawn="1"/>
            </p:nvSpPr>
            <p:spPr>
              <a:xfrm>
                <a:off x="8493825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94" name="5-Point Star 293"/>
              <p:cNvSpPr/>
              <p:nvPr userDrawn="1"/>
            </p:nvSpPr>
            <p:spPr>
              <a:xfrm>
                <a:off x="8493825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95" name="5-Point Star 294"/>
              <p:cNvSpPr/>
              <p:nvPr userDrawn="1"/>
            </p:nvSpPr>
            <p:spPr>
              <a:xfrm>
                <a:off x="8493825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96" name="5-Point Star 295"/>
              <p:cNvSpPr/>
              <p:nvPr userDrawn="1"/>
            </p:nvSpPr>
            <p:spPr>
              <a:xfrm>
                <a:off x="8493825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97" name="5-Point Star 296"/>
              <p:cNvSpPr/>
              <p:nvPr userDrawn="1"/>
            </p:nvSpPr>
            <p:spPr>
              <a:xfrm>
                <a:off x="8493825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98" name="5-Point Star 297"/>
              <p:cNvSpPr/>
              <p:nvPr userDrawn="1"/>
            </p:nvSpPr>
            <p:spPr>
              <a:xfrm>
                <a:off x="8700217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99" name="5-Point Star 298"/>
              <p:cNvSpPr/>
              <p:nvPr userDrawn="1"/>
            </p:nvSpPr>
            <p:spPr>
              <a:xfrm>
                <a:off x="8700217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00" name="5-Point Star 299"/>
              <p:cNvSpPr/>
              <p:nvPr userDrawn="1"/>
            </p:nvSpPr>
            <p:spPr>
              <a:xfrm>
                <a:off x="8700217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01" name="5-Point Star 300"/>
              <p:cNvSpPr/>
              <p:nvPr userDrawn="1"/>
            </p:nvSpPr>
            <p:spPr>
              <a:xfrm>
                <a:off x="8700217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02" name="5-Point Star 301"/>
              <p:cNvSpPr/>
              <p:nvPr userDrawn="1"/>
            </p:nvSpPr>
            <p:spPr>
              <a:xfrm>
                <a:off x="8700217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03" name="5-Point Star 302"/>
              <p:cNvSpPr/>
              <p:nvPr userDrawn="1"/>
            </p:nvSpPr>
            <p:spPr>
              <a:xfrm>
                <a:off x="8700217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04" name="5-Point Star 303"/>
              <p:cNvSpPr/>
              <p:nvPr userDrawn="1"/>
            </p:nvSpPr>
            <p:spPr>
              <a:xfrm>
                <a:off x="8700217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</p:grpSp>
      <p:sp>
        <p:nvSpPr>
          <p:cNvPr id="305" name="Slide Number Placeholder 5"/>
          <p:cNvSpPr txBox="1">
            <a:spLocks/>
          </p:cNvSpPr>
          <p:nvPr userDrawn="1"/>
        </p:nvSpPr>
        <p:spPr>
          <a:xfrm>
            <a:off x="8586788" y="6254750"/>
            <a:ext cx="493712" cy="365125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32D5938-E799-47F5-B3C0-13612BD80D15}" type="slidenum">
              <a:rPr lang="en-US" sz="1200" smtClean="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307" name="TextBox 306"/>
          <p:cNvSpPr txBox="1"/>
          <p:nvPr userDrawn="1"/>
        </p:nvSpPr>
        <p:spPr>
          <a:xfrm>
            <a:off x="457200" y="6281738"/>
            <a:ext cx="4278222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VETERANS 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HEALTH ADMINISTRATION – OFFICE OF RURAL HEALTH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32377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72139"/>
            <a:ext cx="4040188" cy="3706052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32377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72139"/>
            <a:ext cx="4041775" cy="3706052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06" name="Title 31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9304"/>
          </a:xfrm>
        </p:spPr>
        <p:txBody>
          <a:bodyPr anchor="b"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247537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634"/>
          <p:cNvGrpSpPr>
            <a:grpSpLocks/>
          </p:cNvGrpSpPr>
          <p:nvPr userDrawn="1"/>
        </p:nvGrpSpPr>
        <p:grpSpPr bwMode="auto">
          <a:xfrm>
            <a:off x="4572000" y="4279900"/>
            <a:ext cx="195263" cy="1452563"/>
            <a:chOff x="486222" y="173558"/>
            <a:chExt cx="194520" cy="1452564"/>
          </a:xfrm>
        </p:grpSpPr>
        <p:sp>
          <p:nvSpPr>
            <p:cNvPr id="4" name="5-Point Star 3"/>
            <p:cNvSpPr/>
            <p:nvPr userDrawn="1"/>
          </p:nvSpPr>
          <p:spPr>
            <a:xfrm>
              <a:off x="486222" y="173558"/>
              <a:ext cx="194520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" name="5-Point Star 4"/>
            <p:cNvSpPr/>
            <p:nvPr userDrawn="1"/>
          </p:nvSpPr>
          <p:spPr>
            <a:xfrm>
              <a:off x="486222" y="383108"/>
              <a:ext cx="194520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3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" name="5-Point Star 5"/>
            <p:cNvSpPr/>
            <p:nvPr userDrawn="1"/>
          </p:nvSpPr>
          <p:spPr>
            <a:xfrm>
              <a:off x="486222" y="592658"/>
              <a:ext cx="194520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5-Point Star 6"/>
            <p:cNvSpPr/>
            <p:nvPr userDrawn="1"/>
          </p:nvSpPr>
          <p:spPr>
            <a:xfrm>
              <a:off x="486222" y="802208"/>
              <a:ext cx="194520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5-Point Star 7"/>
            <p:cNvSpPr/>
            <p:nvPr userDrawn="1"/>
          </p:nvSpPr>
          <p:spPr>
            <a:xfrm>
              <a:off x="486222" y="1011759"/>
              <a:ext cx="194520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5-Point Star 8"/>
            <p:cNvSpPr/>
            <p:nvPr userDrawn="1"/>
          </p:nvSpPr>
          <p:spPr>
            <a:xfrm>
              <a:off x="486222" y="1221309"/>
              <a:ext cx="194520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5-Point Star 9"/>
            <p:cNvSpPr/>
            <p:nvPr userDrawn="1"/>
          </p:nvSpPr>
          <p:spPr>
            <a:xfrm>
              <a:off x="486222" y="1416572"/>
              <a:ext cx="194520" cy="209550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bg1">
                <a:alpha val="4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11" name="Group 315"/>
          <p:cNvGrpSpPr>
            <a:grpSpLocks/>
          </p:cNvGrpSpPr>
          <p:nvPr userDrawn="1"/>
        </p:nvGrpSpPr>
        <p:grpSpPr bwMode="auto">
          <a:xfrm>
            <a:off x="152400" y="222250"/>
            <a:ext cx="8763000" cy="1454150"/>
            <a:chOff x="152400" y="222250"/>
            <a:chExt cx="8763000" cy="1454150"/>
          </a:xfrm>
        </p:grpSpPr>
        <p:sp>
          <p:nvSpPr>
            <p:cNvPr id="12" name="Rectangle 11"/>
            <p:cNvSpPr/>
            <p:nvPr userDrawn="1"/>
          </p:nvSpPr>
          <p:spPr>
            <a:xfrm>
              <a:off x="219075" y="225425"/>
              <a:ext cx="8686800" cy="1417638"/>
            </a:xfrm>
            <a:prstGeom prst="rect">
              <a:avLst/>
            </a:prstGeom>
            <a:solidFill>
              <a:srgbClr val="00006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13" name="Picture 5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 l="690" t="16402" r="14830" b="34087"/>
            <a:stretch>
              <a:fillRect/>
            </a:stretch>
          </p:blipFill>
          <p:spPr bwMode="auto">
            <a:xfrm>
              <a:off x="152400" y="228600"/>
              <a:ext cx="8763000" cy="1447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4" name="Group 1362"/>
            <p:cNvGrpSpPr>
              <a:grpSpLocks/>
            </p:cNvGrpSpPr>
            <p:nvPr userDrawn="1"/>
          </p:nvGrpSpPr>
          <p:grpSpPr bwMode="auto">
            <a:xfrm>
              <a:off x="266700" y="222250"/>
              <a:ext cx="8623300" cy="1400175"/>
              <a:chOff x="266720" y="221457"/>
              <a:chExt cx="8624013" cy="1400966"/>
            </a:xfrm>
          </p:grpSpPr>
          <p:sp>
            <p:nvSpPr>
              <p:cNvPr id="15" name="5-Point Star 25"/>
              <p:cNvSpPr/>
              <p:nvPr userDrawn="1"/>
            </p:nvSpPr>
            <p:spPr>
              <a:xfrm>
                <a:off x="266720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6" name="5-Point Star 26"/>
              <p:cNvSpPr/>
              <p:nvPr userDrawn="1"/>
            </p:nvSpPr>
            <p:spPr>
              <a:xfrm>
                <a:off x="266720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7" name="5-Point Star 27"/>
              <p:cNvSpPr/>
              <p:nvPr userDrawn="1"/>
            </p:nvSpPr>
            <p:spPr>
              <a:xfrm>
                <a:off x="266720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" name="5-Point Star 28"/>
              <p:cNvSpPr/>
              <p:nvPr userDrawn="1"/>
            </p:nvSpPr>
            <p:spPr>
              <a:xfrm>
                <a:off x="266720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" name="5-Point Star 29"/>
              <p:cNvSpPr/>
              <p:nvPr userDrawn="1"/>
            </p:nvSpPr>
            <p:spPr>
              <a:xfrm>
                <a:off x="266720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0" name="5-Point Star 30"/>
              <p:cNvSpPr/>
              <p:nvPr userDrawn="1"/>
            </p:nvSpPr>
            <p:spPr>
              <a:xfrm>
                <a:off x="266720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1" name="5-Point Star 31"/>
              <p:cNvSpPr/>
              <p:nvPr userDrawn="1"/>
            </p:nvSpPr>
            <p:spPr>
              <a:xfrm>
                <a:off x="266720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2" name="5-Point Star 34"/>
              <p:cNvSpPr/>
              <p:nvPr userDrawn="1"/>
            </p:nvSpPr>
            <p:spPr>
              <a:xfrm>
                <a:off x="473112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3" name="5-Point Star 35"/>
              <p:cNvSpPr/>
              <p:nvPr userDrawn="1"/>
            </p:nvSpPr>
            <p:spPr>
              <a:xfrm>
                <a:off x="473112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4" name="5-Point Star 36"/>
              <p:cNvSpPr/>
              <p:nvPr userDrawn="1"/>
            </p:nvSpPr>
            <p:spPr>
              <a:xfrm>
                <a:off x="473112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5" name="5-Point Star 37"/>
              <p:cNvSpPr/>
              <p:nvPr userDrawn="1"/>
            </p:nvSpPr>
            <p:spPr>
              <a:xfrm>
                <a:off x="473112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6" name="5-Point Star 38"/>
              <p:cNvSpPr/>
              <p:nvPr userDrawn="1"/>
            </p:nvSpPr>
            <p:spPr>
              <a:xfrm>
                <a:off x="473112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7" name="5-Point Star 39"/>
              <p:cNvSpPr/>
              <p:nvPr userDrawn="1"/>
            </p:nvSpPr>
            <p:spPr>
              <a:xfrm>
                <a:off x="473112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8" name="5-Point Star 40"/>
              <p:cNvSpPr/>
              <p:nvPr userDrawn="1"/>
            </p:nvSpPr>
            <p:spPr>
              <a:xfrm>
                <a:off x="473112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9" name="5-Point Star 42"/>
              <p:cNvSpPr/>
              <p:nvPr userDrawn="1"/>
            </p:nvSpPr>
            <p:spPr>
              <a:xfrm>
                <a:off x="677917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0" name="5-Point Star 43"/>
              <p:cNvSpPr/>
              <p:nvPr userDrawn="1"/>
            </p:nvSpPr>
            <p:spPr>
              <a:xfrm>
                <a:off x="677917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1" name="5-Point Star 44"/>
              <p:cNvSpPr/>
              <p:nvPr userDrawn="1"/>
            </p:nvSpPr>
            <p:spPr>
              <a:xfrm>
                <a:off x="677917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2" name="5-Point Star 45"/>
              <p:cNvSpPr/>
              <p:nvPr userDrawn="1"/>
            </p:nvSpPr>
            <p:spPr>
              <a:xfrm>
                <a:off x="677917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3" name="5-Point Star 46"/>
              <p:cNvSpPr/>
              <p:nvPr userDrawn="1"/>
            </p:nvSpPr>
            <p:spPr>
              <a:xfrm>
                <a:off x="677917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4" name="5-Point Star 47"/>
              <p:cNvSpPr/>
              <p:nvPr userDrawn="1"/>
            </p:nvSpPr>
            <p:spPr>
              <a:xfrm>
                <a:off x="677917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5" name="5-Point Star 48"/>
              <p:cNvSpPr/>
              <p:nvPr userDrawn="1"/>
            </p:nvSpPr>
            <p:spPr>
              <a:xfrm>
                <a:off x="677917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6" name="5-Point Star 35"/>
              <p:cNvSpPr/>
              <p:nvPr userDrawn="1"/>
            </p:nvSpPr>
            <p:spPr>
              <a:xfrm>
                <a:off x="884309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7" name="5-Point Star 36"/>
              <p:cNvSpPr/>
              <p:nvPr userDrawn="1"/>
            </p:nvSpPr>
            <p:spPr>
              <a:xfrm>
                <a:off x="884309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8" name="5-Point Star 37"/>
              <p:cNvSpPr/>
              <p:nvPr userDrawn="1"/>
            </p:nvSpPr>
            <p:spPr>
              <a:xfrm>
                <a:off x="884309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9" name="5-Point Star 38"/>
              <p:cNvSpPr/>
              <p:nvPr userDrawn="1"/>
            </p:nvSpPr>
            <p:spPr>
              <a:xfrm>
                <a:off x="884309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0" name="5-Point Star 39"/>
              <p:cNvSpPr/>
              <p:nvPr userDrawn="1"/>
            </p:nvSpPr>
            <p:spPr>
              <a:xfrm>
                <a:off x="884309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1" name="5-Point Star 40"/>
              <p:cNvSpPr/>
              <p:nvPr userDrawn="1"/>
            </p:nvSpPr>
            <p:spPr>
              <a:xfrm>
                <a:off x="884309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2" name="5-Point Star 41"/>
              <p:cNvSpPr/>
              <p:nvPr userDrawn="1"/>
            </p:nvSpPr>
            <p:spPr>
              <a:xfrm>
                <a:off x="884309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3" name="5-Point Star 42"/>
              <p:cNvSpPr/>
              <p:nvPr userDrawn="1"/>
            </p:nvSpPr>
            <p:spPr>
              <a:xfrm>
                <a:off x="1089113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4" name="5-Point Star 43"/>
              <p:cNvSpPr/>
              <p:nvPr userDrawn="1"/>
            </p:nvSpPr>
            <p:spPr>
              <a:xfrm>
                <a:off x="1089113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5" name="5-Point Star 44"/>
              <p:cNvSpPr/>
              <p:nvPr userDrawn="1"/>
            </p:nvSpPr>
            <p:spPr>
              <a:xfrm>
                <a:off x="1089113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6" name="5-Point Star 45"/>
              <p:cNvSpPr/>
              <p:nvPr userDrawn="1"/>
            </p:nvSpPr>
            <p:spPr>
              <a:xfrm>
                <a:off x="1089113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7" name="5-Point Star 46"/>
              <p:cNvSpPr/>
              <p:nvPr userDrawn="1"/>
            </p:nvSpPr>
            <p:spPr>
              <a:xfrm>
                <a:off x="1089113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8" name="5-Point Star 47"/>
              <p:cNvSpPr/>
              <p:nvPr userDrawn="1"/>
            </p:nvSpPr>
            <p:spPr>
              <a:xfrm>
                <a:off x="1089113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9" name="5-Point Star 48"/>
              <p:cNvSpPr/>
              <p:nvPr userDrawn="1"/>
            </p:nvSpPr>
            <p:spPr>
              <a:xfrm>
                <a:off x="1089113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0" name="5-Point Star 49"/>
              <p:cNvSpPr/>
              <p:nvPr userDrawn="1"/>
            </p:nvSpPr>
            <p:spPr>
              <a:xfrm>
                <a:off x="1295505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1" name="5-Point Star 50"/>
              <p:cNvSpPr/>
              <p:nvPr userDrawn="1"/>
            </p:nvSpPr>
            <p:spPr>
              <a:xfrm>
                <a:off x="1295505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2" name="5-Point Star 51"/>
              <p:cNvSpPr/>
              <p:nvPr userDrawn="1"/>
            </p:nvSpPr>
            <p:spPr>
              <a:xfrm>
                <a:off x="1295505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3" name="5-Point Star 52"/>
              <p:cNvSpPr/>
              <p:nvPr userDrawn="1"/>
            </p:nvSpPr>
            <p:spPr>
              <a:xfrm>
                <a:off x="1295505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4" name="5-Point Star 53"/>
              <p:cNvSpPr/>
              <p:nvPr userDrawn="1"/>
            </p:nvSpPr>
            <p:spPr>
              <a:xfrm>
                <a:off x="1295505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5" name="5-Point Star 54"/>
              <p:cNvSpPr/>
              <p:nvPr userDrawn="1"/>
            </p:nvSpPr>
            <p:spPr>
              <a:xfrm>
                <a:off x="1295505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6" name="5-Point Star 55"/>
              <p:cNvSpPr/>
              <p:nvPr userDrawn="1"/>
            </p:nvSpPr>
            <p:spPr>
              <a:xfrm>
                <a:off x="1295505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7" name="5-Point Star 56"/>
              <p:cNvSpPr/>
              <p:nvPr userDrawn="1"/>
            </p:nvSpPr>
            <p:spPr>
              <a:xfrm>
                <a:off x="1500310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8" name="5-Point Star 57"/>
              <p:cNvSpPr/>
              <p:nvPr userDrawn="1"/>
            </p:nvSpPr>
            <p:spPr>
              <a:xfrm>
                <a:off x="1500310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9" name="5-Point Star 58"/>
              <p:cNvSpPr/>
              <p:nvPr userDrawn="1"/>
            </p:nvSpPr>
            <p:spPr>
              <a:xfrm>
                <a:off x="1500310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0" name="5-Point Star 59"/>
              <p:cNvSpPr/>
              <p:nvPr userDrawn="1"/>
            </p:nvSpPr>
            <p:spPr>
              <a:xfrm>
                <a:off x="1500310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1" name="5-Point Star 60"/>
              <p:cNvSpPr/>
              <p:nvPr userDrawn="1"/>
            </p:nvSpPr>
            <p:spPr>
              <a:xfrm>
                <a:off x="1500310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2" name="5-Point Star 61"/>
              <p:cNvSpPr/>
              <p:nvPr userDrawn="1"/>
            </p:nvSpPr>
            <p:spPr>
              <a:xfrm>
                <a:off x="1500310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3" name="5-Point Star 62"/>
              <p:cNvSpPr/>
              <p:nvPr userDrawn="1"/>
            </p:nvSpPr>
            <p:spPr>
              <a:xfrm>
                <a:off x="1500310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4" name="5-Point Star 63"/>
              <p:cNvSpPr/>
              <p:nvPr userDrawn="1"/>
            </p:nvSpPr>
            <p:spPr>
              <a:xfrm>
                <a:off x="1706702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5" name="5-Point Star 64"/>
              <p:cNvSpPr/>
              <p:nvPr userDrawn="1"/>
            </p:nvSpPr>
            <p:spPr>
              <a:xfrm>
                <a:off x="1706702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6" name="5-Point Star 65"/>
              <p:cNvSpPr/>
              <p:nvPr userDrawn="1"/>
            </p:nvSpPr>
            <p:spPr>
              <a:xfrm>
                <a:off x="1706702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7" name="5-Point Star 66"/>
              <p:cNvSpPr/>
              <p:nvPr userDrawn="1"/>
            </p:nvSpPr>
            <p:spPr>
              <a:xfrm>
                <a:off x="1706702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8" name="5-Point Star 67"/>
              <p:cNvSpPr/>
              <p:nvPr userDrawn="1"/>
            </p:nvSpPr>
            <p:spPr>
              <a:xfrm>
                <a:off x="1706702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69" name="5-Point Star 68"/>
              <p:cNvSpPr/>
              <p:nvPr userDrawn="1"/>
            </p:nvSpPr>
            <p:spPr>
              <a:xfrm>
                <a:off x="1706702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70" name="5-Point Star 69"/>
              <p:cNvSpPr/>
              <p:nvPr userDrawn="1"/>
            </p:nvSpPr>
            <p:spPr>
              <a:xfrm>
                <a:off x="1706702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71" name="5-Point Star 70"/>
              <p:cNvSpPr/>
              <p:nvPr userDrawn="1"/>
            </p:nvSpPr>
            <p:spPr>
              <a:xfrm>
                <a:off x="1911506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72" name="5-Point Star 71"/>
              <p:cNvSpPr/>
              <p:nvPr userDrawn="1"/>
            </p:nvSpPr>
            <p:spPr>
              <a:xfrm>
                <a:off x="1911506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73" name="5-Point Star 72"/>
              <p:cNvSpPr/>
              <p:nvPr userDrawn="1"/>
            </p:nvSpPr>
            <p:spPr>
              <a:xfrm>
                <a:off x="1911506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74" name="5-Point Star 73"/>
              <p:cNvSpPr/>
              <p:nvPr userDrawn="1"/>
            </p:nvSpPr>
            <p:spPr>
              <a:xfrm>
                <a:off x="1911506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75" name="5-Point Star 74"/>
              <p:cNvSpPr/>
              <p:nvPr userDrawn="1"/>
            </p:nvSpPr>
            <p:spPr>
              <a:xfrm>
                <a:off x="1911506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76" name="5-Point Star 75"/>
              <p:cNvSpPr/>
              <p:nvPr userDrawn="1"/>
            </p:nvSpPr>
            <p:spPr>
              <a:xfrm>
                <a:off x="1911506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77" name="5-Point Star 76"/>
              <p:cNvSpPr/>
              <p:nvPr userDrawn="1"/>
            </p:nvSpPr>
            <p:spPr>
              <a:xfrm>
                <a:off x="1911506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78" name="5-Point Star 77"/>
              <p:cNvSpPr/>
              <p:nvPr userDrawn="1"/>
            </p:nvSpPr>
            <p:spPr>
              <a:xfrm>
                <a:off x="2117898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79" name="5-Point Star 78"/>
              <p:cNvSpPr/>
              <p:nvPr userDrawn="1"/>
            </p:nvSpPr>
            <p:spPr>
              <a:xfrm>
                <a:off x="2117898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80" name="5-Point Star 79"/>
              <p:cNvSpPr/>
              <p:nvPr userDrawn="1"/>
            </p:nvSpPr>
            <p:spPr>
              <a:xfrm>
                <a:off x="2117898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81" name="5-Point Star 80"/>
              <p:cNvSpPr/>
              <p:nvPr userDrawn="1"/>
            </p:nvSpPr>
            <p:spPr>
              <a:xfrm>
                <a:off x="2117898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82" name="5-Point Star 81"/>
              <p:cNvSpPr/>
              <p:nvPr userDrawn="1"/>
            </p:nvSpPr>
            <p:spPr>
              <a:xfrm>
                <a:off x="2117898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83" name="5-Point Star 82"/>
              <p:cNvSpPr/>
              <p:nvPr userDrawn="1"/>
            </p:nvSpPr>
            <p:spPr>
              <a:xfrm>
                <a:off x="2117898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84" name="5-Point Star 83"/>
              <p:cNvSpPr/>
              <p:nvPr userDrawn="1"/>
            </p:nvSpPr>
            <p:spPr>
              <a:xfrm>
                <a:off x="2117898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85" name="5-Point Star 84"/>
              <p:cNvSpPr/>
              <p:nvPr userDrawn="1"/>
            </p:nvSpPr>
            <p:spPr>
              <a:xfrm>
                <a:off x="2324290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86" name="5-Point Star 85"/>
              <p:cNvSpPr/>
              <p:nvPr userDrawn="1"/>
            </p:nvSpPr>
            <p:spPr>
              <a:xfrm>
                <a:off x="2324290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87" name="5-Point Star 86"/>
              <p:cNvSpPr/>
              <p:nvPr userDrawn="1"/>
            </p:nvSpPr>
            <p:spPr>
              <a:xfrm>
                <a:off x="2324290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88" name="5-Point Star 87"/>
              <p:cNvSpPr/>
              <p:nvPr userDrawn="1"/>
            </p:nvSpPr>
            <p:spPr>
              <a:xfrm>
                <a:off x="2324290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89" name="5-Point Star 88"/>
              <p:cNvSpPr/>
              <p:nvPr userDrawn="1"/>
            </p:nvSpPr>
            <p:spPr>
              <a:xfrm>
                <a:off x="2324290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90" name="5-Point Star 89"/>
              <p:cNvSpPr/>
              <p:nvPr userDrawn="1"/>
            </p:nvSpPr>
            <p:spPr>
              <a:xfrm>
                <a:off x="2324290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91" name="5-Point Star 90"/>
              <p:cNvSpPr/>
              <p:nvPr userDrawn="1"/>
            </p:nvSpPr>
            <p:spPr>
              <a:xfrm>
                <a:off x="2324290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92" name="5-Point Star 91"/>
              <p:cNvSpPr/>
              <p:nvPr userDrawn="1"/>
            </p:nvSpPr>
            <p:spPr>
              <a:xfrm>
                <a:off x="2529095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93" name="5-Point Star 92"/>
              <p:cNvSpPr/>
              <p:nvPr userDrawn="1"/>
            </p:nvSpPr>
            <p:spPr>
              <a:xfrm>
                <a:off x="2529095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94" name="5-Point Star 93"/>
              <p:cNvSpPr/>
              <p:nvPr userDrawn="1"/>
            </p:nvSpPr>
            <p:spPr>
              <a:xfrm>
                <a:off x="2529095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95" name="5-Point Star 94"/>
              <p:cNvSpPr/>
              <p:nvPr userDrawn="1"/>
            </p:nvSpPr>
            <p:spPr>
              <a:xfrm>
                <a:off x="2529095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96" name="5-Point Star 95"/>
              <p:cNvSpPr/>
              <p:nvPr userDrawn="1"/>
            </p:nvSpPr>
            <p:spPr>
              <a:xfrm>
                <a:off x="2529095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97" name="5-Point Star 96"/>
              <p:cNvSpPr/>
              <p:nvPr userDrawn="1"/>
            </p:nvSpPr>
            <p:spPr>
              <a:xfrm>
                <a:off x="2529095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98" name="5-Point Star 97"/>
              <p:cNvSpPr/>
              <p:nvPr userDrawn="1"/>
            </p:nvSpPr>
            <p:spPr>
              <a:xfrm>
                <a:off x="2529095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99" name="5-Point Star 98"/>
              <p:cNvSpPr/>
              <p:nvPr userDrawn="1"/>
            </p:nvSpPr>
            <p:spPr>
              <a:xfrm>
                <a:off x="2735487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0" name="5-Point Star 99"/>
              <p:cNvSpPr/>
              <p:nvPr userDrawn="1"/>
            </p:nvSpPr>
            <p:spPr>
              <a:xfrm>
                <a:off x="2735487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1" name="5-Point Star 100"/>
              <p:cNvSpPr/>
              <p:nvPr userDrawn="1"/>
            </p:nvSpPr>
            <p:spPr>
              <a:xfrm>
                <a:off x="2735487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2" name="5-Point Star 101"/>
              <p:cNvSpPr/>
              <p:nvPr userDrawn="1"/>
            </p:nvSpPr>
            <p:spPr>
              <a:xfrm>
                <a:off x="2735487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3" name="5-Point Star 102"/>
              <p:cNvSpPr/>
              <p:nvPr userDrawn="1"/>
            </p:nvSpPr>
            <p:spPr>
              <a:xfrm>
                <a:off x="2735487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4" name="5-Point Star 103"/>
              <p:cNvSpPr/>
              <p:nvPr userDrawn="1"/>
            </p:nvSpPr>
            <p:spPr>
              <a:xfrm>
                <a:off x="2735487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5" name="5-Point Star 104"/>
              <p:cNvSpPr/>
              <p:nvPr userDrawn="1"/>
            </p:nvSpPr>
            <p:spPr>
              <a:xfrm>
                <a:off x="2735487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6" name="5-Point Star 105"/>
              <p:cNvSpPr/>
              <p:nvPr userDrawn="1"/>
            </p:nvSpPr>
            <p:spPr>
              <a:xfrm>
                <a:off x="2940291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7" name="5-Point Star 106"/>
              <p:cNvSpPr/>
              <p:nvPr userDrawn="1"/>
            </p:nvSpPr>
            <p:spPr>
              <a:xfrm>
                <a:off x="2940291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8" name="5-Point Star 107"/>
              <p:cNvSpPr/>
              <p:nvPr userDrawn="1"/>
            </p:nvSpPr>
            <p:spPr>
              <a:xfrm>
                <a:off x="2940291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9" name="5-Point Star 108"/>
              <p:cNvSpPr/>
              <p:nvPr userDrawn="1"/>
            </p:nvSpPr>
            <p:spPr>
              <a:xfrm>
                <a:off x="2940291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10" name="5-Point Star 109"/>
              <p:cNvSpPr/>
              <p:nvPr userDrawn="1"/>
            </p:nvSpPr>
            <p:spPr>
              <a:xfrm>
                <a:off x="2940291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11" name="5-Point Star 110"/>
              <p:cNvSpPr/>
              <p:nvPr userDrawn="1"/>
            </p:nvSpPr>
            <p:spPr>
              <a:xfrm>
                <a:off x="2940291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12" name="5-Point Star 111"/>
              <p:cNvSpPr/>
              <p:nvPr userDrawn="1"/>
            </p:nvSpPr>
            <p:spPr>
              <a:xfrm>
                <a:off x="2940291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13" name="5-Point Star 112"/>
              <p:cNvSpPr/>
              <p:nvPr userDrawn="1"/>
            </p:nvSpPr>
            <p:spPr>
              <a:xfrm>
                <a:off x="3146683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14" name="5-Point Star 113"/>
              <p:cNvSpPr/>
              <p:nvPr userDrawn="1"/>
            </p:nvSpPr>
            <p:spPr>
              <a:xfrm>
                <a:off x="3146683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15" name="5-Point Star 114"/>
              <p:cNvSpPr/>
              <p:nvPr userDrawn="1"/>
            </p:nvSpPr>
            <p:spPr>
              <a:xfrm>
                <a:off x="3146683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16" name="5-Point Star 115"/>
              <p:cNvSpPr/>
              <p:nvPr userDrawn="1"/>
            </p:nvSpPr>
            <p:spPr>
              <a:xfrm>
                <a:off x="3146683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17" name="5-Point Star 116"/>
              <p:cNvSpPr/>
              <p:nvPr userDrawn="1"/>
            </p:nvSpPr>
            <p:spPr>
              <a:xfrm>
                <a:off x="3146683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18" name="5-Point Star 117"/>
              <p:cNvSpPr/>
              <p:nvPr userDrawn="1"/>
            </p:nvSpPr>
            <p:spPr>
              <a:xfrm>
                <a:off x="3146683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19" name="5-Point Star 118"/>
              <p:cNvSpPr/>
              <p:nvPr userDrawn="1"/>
            </p:nvSpPr>
            <p:spPr>
              <a:xfrm>
                <a:off x="3146683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20" name="5-Point Star 119"/>
              <p:cNvSpPr/>
              <p:nvPr userDrawn="1"/>
            </p:nvSpPr>
            <p:spPr>
              <a:xfrm>
                <a:off x="3351488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21" name="5-Point Star 120"/>
              <p:cNvSpPr/>
              <p:nvPr userDrawn="1"/>
            </p:nvSpPr>
            <p:spPr>
              <a:xfrm>
                <a:off x="3351488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22" name="5-Point Star 121"/>
              <p:cNvSpPr/>
              <p:nvPr userDrawn="1"/>
            </p:nvSpPr>
            <p:spPr>
              <a:xfrm>
                <a:off x="3351488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23" name="5-Point Star 122"/>
              <p:cNvSpPr/>
              <p:nvPr userDrawn="1"/>
            </p:nvSpPr>
            <p:spPr>
              <a:xfrm>
                <a:off x="3351488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24" name="5-Point Star 123"/>
              <p:cNvSpPr/>
              <p:nvPr userDrawn="1"/>
            </p:nvSpPr>
            <p:spPr>
              <a:xfrm>
                <a:off x="3351488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25" name="5-Point Star 124"/>
              <p:cNvSpPr/>
              <p:nvPr userDrawn="1"/>
            </p:nvSpPr>
            <p:spPr>
              <a:xfrm>
                <a:off x="3351488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26" name="5-Point Star 125"/>
              <p:cNvSpPr/>
              <p:nvPr userDrawn="1"/>
            </p:nvSpPr>
            <p:spPr>
              <a:xfrm>
                <a:off x="3351488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27" name="5-Point Star 126"/>
              <p:cNvSpPr/>
              <p:nvPr userDrawn="1"/>
            </p:nvSpPr>
            <p:spPr>
              <a:xfrm>
                <a:off x="3557880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28" name="5-Point Star 127"/>
              <p:cNvSpPr/>
              <p:nvPr userDrawn="1"/>
            </p:nvSpPr>
            <p:spPr>
              <a:xfrm>
                <a:off x="3557880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29" name="5-Point Star 128"/>
              <p:cNvSpPr/>
              <p:nvPr userDrawn="1"/>
            </p:nvSpPr>
            <p:spPr>
              <a:xfrm>
                <a:off x="3557880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30" name="5-Point Star 129"/>
              <p:cNvSpPr/>
              <p:nvPr userDrawn="1"/>
            </p:nvSpPr>
            <p:spPr>
              <a:xfrm>
                <a:off x="3557880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31" name="5-Point Star 130"/>
              <p:cNvSpPr/>
              <p:nvPr userDrawn="1"/>
            </p:nvSpPr>
            <p:spPr>
              <a:xfrm>
                <a:off x="3557880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32" name="5-Point Star 131"/>
              <p:cNvSpPr/>
              <p:nvPr userDrawn="1"/>
            </p:nvSpPr>
            <p:spPr>
              <a:xfrm>
                <a:off x="3557880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33" name="5-Point Star 132"/>
              <p:cNvSpPr/>
              <p:nvPr userDrawn="1"/>
            </p:nvSpPr>
            <p:spPr>
              <a:xfrm>
                <a:off x="3557880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34" name="5-Point Star 133"/>
              <p:cNvSpPr/>
              <p:nvPr userDrawn="1"/>
            </p:nvSpPr>
            <p:spPr>
              <a:xfrm>
                <a:off x="3764272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35" name="5-Point Star 134"/>
              <p:cNvSpPr/>
              <p:nvPr userDrawn="1"/>
            </p:nvSpPr>
            <p:spPr>
              <a:xfrm>
                <a:off x="3764272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36" name="5-Point Star 135"/>
              <p:cNvSpPr/>
              <p:nvPr userDrawn="1"/>
            </p:nvSpPr>
            <p:spPr>
              <a:xfrm>
                <a:off x="3764272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37" name="5-Point Star 136"/>
              <p:cNvSpPr/>
              <p:nvPr userDrawn="1"/>
            </p:nvSpPr>
            <p:spPr>
              <a:xfrm>
                <a:off x="3764272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38" name="5-Point Star 137"/>
              <p:cNvSpPr/>
              <p:nvPr userDrawn="1"/>
            </p:nvSpPr>
            <p:spPr>
              <a:xfrm>
                <a:off x="3764272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39" name="5-Point Star 138"/>
              <p:cNvSpPr/>
              <p:nvPr userDrawn="1"/>
            </p:nvSpPr>
            <p:spPr>
              <a:xfrm>
                <a:off x="3764272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40" name="5-Point Star 139"/>
              <p:cNvSpPr/>
              <p:nvPr userDrawn="1"/>
            </p:nvSpPr>
            <p:spPr>
              <a:xfrm>
                <a:off x="3764272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41" name="5-Point Star 140"/>
              <p:cNvSpPr/>
              <p:nvPr userDrawn="1"/>
            </p:nvSpPr>
            <p:spPr>
              <a:xfrm>
                <a:off x="3969076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42" name="5-Point Star 141"/>
              <p:cNvSpPr/>
              <p:nvPr userDrawn="1"/>
            </p:nvSpPr>
            <p:spPr>
              <a:xfrm>
                <a:off x="3969076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43" name="5-Point Star 142"/>
              <p:cNvSpPr/>
              <p:nvPr userDrawn="1"/>
            </p:nvSpPr>
            <p:spPr>
              <a:xfrm>
                <a:off x="3969076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44" name="5-Point Star 143"/>
              <p:cNvSpPr/>
              <p:nvPr userDrawn="1"/>
            </p:nvSpPr>
            <p:spPr>
              <a:xfrm>
                <a:off x="3969076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45" name="5-Point Star 144"/>
              <p:cNvSpPr/>
              <p:nvPr userDrawn="1"/>
            </p:nvSpPr>
            <p:spPr>
              <a:xfrm>
                <a:off x="3969076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46" name="5-Point Star 145"/>
              <p:cNvSpPr/>
              <p:nvPr userDrawn="1"/>
            </p:nvSpPr>
            <p:spPr>
              <a:xfrm>
                <a:off x="3969076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47" name="5-Point Star 146"/>
              <p:cNvSpPr/>
              <p:nvPr userDrawn="1"/>
            </p:nvSpPr>
            <p:spPr>
              <a:xfrm>
                <a:off x="3969076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48" name="5-Point Star 147"/>
              <p:cNvSpPr/>
              <p:nvPr userDrawn="1"/>
            </p:nvSpPr>
            <p:spPr>
              <a:xfrm>
                <a:off x="4175468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49" name="5-Point Star 148"/>
              <p:cNvSpPr/>
              <p:nvPr userDrawn="1"/>
            </p:nvSpPr>
            <p:spPr>
              <a:xfrm>
                <a:off x="4175468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50" name="5-Point Star 149"/>
              <p:cNvSpPr/>
              <p:nvPr userDrawn="1"/>
            </p:nvSpPr>
            <p:spPr>
              <a:xfrm>
                <a:off x="4175468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51" name="5-Point Star 150"/>
              <p:cNvSpPr/>
              <p:nvPr userDrawn="1"/>
            </p:nvSpPr>
            <p:spPr>
              <a:xfrm>
                <a:off x="4175468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52" name="5-Point Star 151"/>
              <p:cNvSpPr/>
              <p:nvPr userDrawn="1"/>
            </p:nvSpPr>
            <p:spPr>
              <a:xfrm>
                <a:off x="4175468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53" name="5-Point Star 152"/>
              <p:cNvSpPr/>
              <p:nvPr userDrawn="1"/>
            </p:nvSpPr>
            <p:spPr>
              <a:xfrm>
                <a:off x="4175468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54" name="5-Point Star 153"/>
              <p:cNvSpPr/>
              <p:nvPr userDrawn="1"/>
            </p:nvSpPr>
            <p:spPr>
              <a:xfrm>
                <a:off x="4175468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55" name="5-Point Star 154"/>
              <p:cNvSpPr/>
              <p:nvPr userDrawn="1"/>
            </p:nvSpPr>
            <p:spPr>
              <a:xfrm>
                <a:off x="4380273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56" name="5-Point Star 155"/>
              <p:cNvSpPr/>
              <p:nvPr userDrawn="1"/>
            </p:nvSpPr>
            <p:spPr>
              <a:xfrm>
                <a:off x="4380273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57" name="5-Point Star 156"/>
              <p:cNvSpPr/>
              <p:nvPr userDrawn="1"/>
            </p:nvSpPr>
            <p:spPr>
              <a:xfrm>
                <a:off x="4380273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58" name="5-Point Star 157"/>
              <p:cNvSpPr/>
              <p:nvPr userDrawn="1"/>
            </p:nvSpPr>
            <p:spPr>
              <a:xfrm>
                <a:off x="4380273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59" name="5-Point Star 158"/>
              <p:cNvSpPr/>
              <p:nvPr userDrawn="1"/>
            </p:nvSpPr>
            <p:spPr>
              <a:xfrm>
                <a:off x="4380273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60" name="5-Point Star 159"/>
              <p:cNvSpPr/>
              <p:nvPr userDrawn="1"/>
            </p:nvSpPr>
            <p:spPr>
              <a:xfrm>
                <a:off x="4380273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61" name="5-Point Star 160"/>
              <p:cNvSpPr/>
              <p:nvPr userDrawn="1"/>
            </p:nvSpPr>
            <p:spPr>
              <a:xfrm>
                <a:off x="4380273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62" name="5-Point Star 161"/>
              <p:cNvSpPr/>
              <p:nvPr userDrawn="1"/>
            </p:nvSpPr>
            <p:spPr>
              <a:xfrm>
                <a:off x="4586665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63" name="5-Point Star 162"/>
              <p:cNvSpPr/>
              <p:nvPr userDrawn="1"/>
            </p:nvSpPr>
            <p:spPr>
              <a:xfrm>
                <a:off x="4586665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64" name="5-Point Star 163"/>
              <p:cNvSpPr/>
              <p:nvPr userDrawn="1"/>
            </p:nvSpPr>
            <p:spPr>
              <a:xfrm>
                <a:off x="4586665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65" name="5-Point Star 164"/>
              <p:cNvSpPr/>
              <p:nvPr userDrawn="1"/>
            </p:nvSpPr>
            <p:spPr>
              <a:xfrm>
                <a:off x="4586665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66" name="5-Point Star 165"/>
              <p:cNvSpPr/>
              <p:nvPr userDrawn="1"/>
            </p:nvSpPr>
            <p:spPr>
              <a:xfrm>
                <a:off x="4586665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67" name="5-Point Star 166"/>
              <p:cNvSpPr/>
              <p:nvPr userDrawn="1"/>
            </p:nvSpPr>
            <p:spPr>
              <a:xfrm>
                <a:off x="4586665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68" name="5-Point Star 167"/>
              <p:cNvSpPr/>
              <p:nvPr userDrawn="1"/>
            </p:nvSpPr>
            <p:spPr>
              <a:xfrm>
                <a:off x="4586665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69" name="5-Point Star 168"/>
              <p:cNvSpPr/>
              <p:nvPr userDrawn="1"/>
            </p:nvSpPr>
            <p:spPr>
              <a:xfrm>
                <a:off x="4791469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70" name="5-Point Star 169"/>
              <p:cNvSpPr/>
              <p:nvPr userDrawn="1"/>
            </p:nvSpPr>
            <p:spPr>
              <a:xfrm>
                <a:off x="4791469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71" name="5-Point Star 170"/>
              <p:cNvSpPr/>
              <p:nvPr userDrawn="1"/>
            </p:nvSpPr>
            <p:spPr>
              <a:xfrm>
                <a:off x="4791469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72" name="5-Point Star 171"/>
              <p:cNvSpPr/>
              <p:nvPr userDrawn="1"/>
            </p:nvSpPr>
            <p:spPr>
              <a:xfrm>
                <a:off x="4791469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73" name="5-Point Star 172"/>
              <p:cNvSpPr/>
              <p:nvPr userDrawn="1"/>
            </p:nvSpPr>
            <p:spPr>
              <a:xfrm>
                <a:off x="4791469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74" name="5-Point Star 173"/>
              <p:cNvSpPr/>
              <p:nvPr userDrawn="1"/>
            </p:nvSpPr>
            <p:spPr>
              <a:xfrm>
                <a:off x="4791469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75" name="5-Point Star 174"/>
              <p:cNvSpPr/>
              <p:nvPr userDrawn="1"/>
            </p:nvSpPr>
            <p:spPr>
              <a:xfrm>
                <a:off x="4791469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76" name="5-Point Star 175"/>
              <p:cNvSpPr/>
              <p:nvPr userDrawn="1"/>
            </p:nvSpPr>
            <p:spPr>
              <a:xfrm>
                <a:off x="4997861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77" name="5-Point Star 176"/>
              <p:cNvSpPr/>
              <p:nvPr userDrawn="1"/>
            </p:nvSpPr>
            <p:spPr>
              <a:xfrm>
                <a:off x="4997861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78" name="5-Point Star 177"/>
              <p:cNvSpPr/>
              <p:nvPr userDrawn="1"/>
            </p:nvSpPr>
            <p:spPr>
              <a:xfrm>
                <a:off x="4997861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79" name="5-Point Star 178"/>
              <p:cNvSpPr/>
              <p:nvPr userDrawn="1"/>
            </p:nvSpPr>
            <p:spPr>
              <a:xfrm>
                <a:off x="4997861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0" name="5-Point Star 179"/>
              <p:cNvSpPr/>
              <p:nvPr userDrawn="1"/>
            </p:nvSpPr>
            <p:spPr>
              <a:xfrm>
                <a:off x="4997861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1" name="5-Point Star 180"/>
              <p:cNvSpPr/>
              <p:nvPr userDrawn="1"/>
            </p:nvSpPr>
            <p:spPr>
              <a:xfrm>
                <a:off x="4997861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2" name="5-Point Star 181"/>
              <p:cNvSpPr/>
              <p:nvPr userDrawn="1"/>
            </p:nvSpPr>
            <p:spPr>
              <a:xfrm>
                <a:off x="4997861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3" name="5-Point Star 182"/>
              <p:cNvSpPr/>
              <p:nvPr userDrawn="1"/>
            </p:nvSpPr>
            <p:spPr>
              <a:xfrm>
                <a:off x="5202666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4" name="5-Point Star 183"/>
              <p:cNvSpPr/>
              <p:nvPr userDrawn="1"/>
            </p:nvSpPr>
            <p:spPr>
              <a:xfrm>
                <a:off x="5202666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5" name="5-Point Star 184"/>
              <p:cNvSpPr/>
              <p:nvPr userDrawn="1"/>
            </p:nvSpPr>
            <p:spPr>
              <a:xfrm>
                <a:off x="5202666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6" name="5-Point Star 185"/>
              <p:cNvSpPr/>
              <p:nvPr userDrawn="1"/>
            </p:nvSpPr>
            <p:spPr>
              <a:xfrm>
                <a:off x="5202666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7" name="5-Point Star 186"/>
              <p:cNvSpPr/>
              <p:nvPr userDrawn="1"/>
            </p:nvSpPr>
            <p:spPr>
              <a:xfrm>
                <a:off x="5202666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8" name="5-Point Star 187"/>
              <p:cNvSpPr/>
              <p:nvPr userDrawn="1"/>
            </p:nvSpPr>
            <p:spPr>
              <a:xfrm>
                <a:off x="5202666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89" name="5-Point Star 188"/>
              <p:cNvSpPr/>
              <p:nvPr userDrawn="1"/>
            </p:nvSpPr>
            <p:spPr>
              <a:xfrm>
                <a:off x="5202666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0" name="5-Point Star 189"/>
              <p:cNvSpPr/>
              <p:nvPr userDrawn="1"/>
            </p:nvSpPr>
            <p:spPr>
              <a:xfrm>
                <a:off x="5409058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1" name="5-Point Star 190"/>
              <p:cNvSpPr/>
              <p:nvPr userDrawn="1"/>
            </p:nvSpPr>
            <p:spPr>
              <a:xfrm>
                <a:off x="5409058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2" name="5-Point Star 191"/>
              <p:cNvSpPr/>
              <p:nvPr userDrawn="1"/>
            </p:nvSpPr>
            <p:spPr>
              <a:xfrm>
                <a:off x="5409058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3" name="5-Point Star 192"/>
              <p:cNvSpPr/>
              <p:nvPr userDrawn="1"/>
            </p:nvSpPr>
            <p:spPr>
              <a:xfrm>
                <a:off x="5409058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4" name="5-Point Star 193"/>
              <p:cNvSpPr/>
              <p:nvPr userDrawn="1"/>
            </p:nvSpPr>
            <p:spPr>
              <a:xfrm>
                <a:off x="5409058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5" name="5-Point Star 194"/>
              <p:cNvSpPr/>
              <p:nvPr userDrawn="1"/>
            </p:nvSpPr>
            <p:spPr>
              <a:xfrm>
                <a:off x="5409058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6" name="5-Point Star 195"/>
              <p:cNvSpPr/>
              <p:nvPr userDrawn="1"/>
            </p:nvSpPr>
            <p:spPr>
              <a:xfrm>
                <a:off x="5409058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7" name="5-Point Star 196"/>
              <p:cNvSpPr/>
              <p:nvPr userDrawn="1"/>
            </p:nvSpPr>
            <p:spPr>
              <a:xfrm>
                <a:off x="5615450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8" name="5-Point Star 197"/>
              <p:cNvSpPr/>
              <p:nvPr userDrawn="1"/>
            </p:nvSpPr>
            <p:spPr>
              <a:xfrm>
                <a:off x="5615450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99" name="5-Point Star 198"/>
              <p:cNvSpPr/>
              <p:nvPr userDrawn="1"/>
            </p:nvSpPr>
            <p:spPr>
              <a:xfrm>
                <a:off x="5615450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00" name="5-Point Star 199"/>
              <p:cNvSpPr/>
              <p:nvPr userDrawn="1"/>
            </p:nvSpPr>
            <p:spPr>
              <a:xfrm>
                <a:off x="5615450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01" name="5-Point Star 200"/>
              <p:cNvSpPr/>
              <p:nvPr userDrawn="1"/>
            </p:nvSpPr>
            <p:spPr>
              <a:xfrm>
                <a:off x="5615450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02" name="5-Point Star 201"/>
              <p:cNvSpPr/>
              <p:nvPr userDrawn="1"/>
            </p:nvSpPr>
            <p:spPr>
              <a:xfrm>
                <a:off x="5615450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03" name="5-Point Star 202"/>
              <p:cNvSpPr/>
              <p:nvPr userDrawn="1"/>
            </p:nvSpPr>
            <p:spPr>
              <a:xfrm>
                <a:off x="5615450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04" name="5-Point Star 203"/>
              <p:cNvSpPr/>
              <p:nvPr userDrawn="1"/>
            </p:nvSpPr>
            <p:spPr>
              <a:xfrm>
                <a:off x="5820254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05" name="5-Point Star 204"/>
              <p:cNvSpPr/>
              <p:nvPr userDrawn="1"/>
            </p:nvSpPr>
            <p:spPr>
              <a:xfrm>
                <a:off x="5820254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06" name="5-Point Star 205"/>
              <p:cNvSpPr/>
              <p:nvPr userDrawn="1"/>
            </p:nvSpPr>
            <p:spPr>
              <a:xfrm>
                <a:off x="5820254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07" name="5-Point Star 206"/>
              <p:cNvSpPr/>
              <p:nvPr userDrawn="1"/>
            </p:nvSpPr>
            <p:spPr>
              <a:xfrm>
                <a:off x="5820254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08" name="5-Point Star 207"/>
              <p:cNvSpPr/>
              <p:nvPr userDrawn="1"/>
            </p:nvSpPr>
            <p:spPr>
              <a:xfrm>
                <a:off x="5820254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09" name="5-Point Star 208"/>
              <p:cNvSpPr/>
              <p:nvPr userDrawn="1"/>
            </p:nvSpPr>
            <p:spPr>
              <a:xfrm>
                <a:off x="5820254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10" name="5-Point Star 209"/>
              <p:cNvSpPr/>
              <p:nvPr userDrawn="1"/>
            </p:nvSpPr>
            <p:spPr>
              <a:xfrm>
                <a:off x="5820254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11" name="5-Point Star 210"/>
              <p:cNvSpPr/>
              <p:nvPr userDrawn="1"/>
            </p:nvSpPr>
            <p:spPr>
              <a:xfrm>
                <a:off x="6026646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12" name="5-Point Star 211"/>
              <p:cNvSpPr/>
              <p:nvPr userDrawn="1"/>
            </p:nvSpPr>
            <p:spPr>
              <a:xfrm>
                <a:off x="6026646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13" name="5-Point Star 212"/>
              <p:cNvSpPr/>
              <p:nvPr userDrawn="1"/>
            </p:nvSpPr>
            <p:spPr>
              <a:xfrm>
                <a:off x="6026646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14" name="5-Point Star 213"/>
              <p:cNvSpPr/>
              <p:nvPr userDrawn="1"/>
            </p:nvSpPr>
            <p:spPr>
              <a:xfrm>
                <a:off x="6026646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15" name="5-Point Star 214"/>
              <p:cNvSpPr/>
              <p:nvPr userDrawn="1"/>
            </p:nvSpPr>
            <p:spPr>
              <a:xfrm>
                <a:off x="6026646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16" name="5-Point Star 215"/>
              <p:cNvSpPr/>
              <p:nvPr userDrawn="1"/>
            </p:nvSpPr>
            <p:spPr>
              <a:xfrm>
                <a:off x="6026646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17" name="5-Point Star 216"/>
              <p:cNvSpPr/>
              <p:nvPr userDrawn="1"/>
            </p:nvSpPr>
            <p:spPr>
              <a:xfrm>
                <a:off x="6026646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18" name="5-Point Star 217"/>
              <p:cNvSpPr/>
              <p:nvPr userDrawn="1"/>
            </p:nvSpPr>
            <p:spPr>
              <a:xfrm>
                <a:off x="6231451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19" name="5-Point Star 218"/>
              <p:cNvSpPr/>
              <p:nvPr userDrawn="1"/>
            </p:nvSpPr>
            <p:spPr>
              <a:xfrm>
                <a:off x="6231451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20" name="5-Point Star 219"/>
              <p:cNvSpPr/>
              <p:nvPr userDrawn="1"/>
            </p:nvSpPr>
            <p:spPr>
              <a:xfrm>
                <a:off x="6231451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21" name="5-Point Star 220"/>
              <p:cNvSpPr/>
              <p:nvPr userDrawn="1"/>
            </p:nvSpPr>
            <p:spPr>
              <a:xfrm>
                <a:off x="6231451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22" name="5-Point Star 221"/>
              <p:cNvSpPr/>
              <p:nvPr userDrawn="1"/>
            </p:nvSpPr>
            <p:spPr>
              <a:xfrm>
                <a:off x="6231451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23" name="5-Point Star 222"/>
              <p:cNvSpPr/>
              <p:nvPr userDrawn="1"/>
            </p:nvSpPr>
            <p:spPr>
              <a:xfrm>
                <a:off x="6231451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24" name="5-Point Star 223"/>
              <p:cNvSpPr/>
              <p:nvPr userDrawn="1"/>
            </p:nvSpPr>
            <p:spPr>
              <a:xfrm>
                <a:off x="6231451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25" name="5-Point Star 224"/>
              <p:cNvSpPr/>
              <p:nvPr userDrawn="1"/>
            </p:nvSpPr>
            <p:spPr>
              <a:xfrm>
                <a:off x="6437843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26" name="5-Point Star 225"/>
              <p:cNvSpPr/>
              <p:nvPr userDrawn="1"/>
            </p:nvSpPr>
            <p:spPr>
              <a:xfrm>
                <a:off x="6437843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27" name="5-Point Star 226"/>
              <p:cNvSpPr/>
              <p:nvPr userDrawn="1"/>
            </p:nvSpPr>
            <p:spPr>
              <a:xfrm>
                <a:off x="6437843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28" name="5-Point Star 227"/>
              <p:cNvSpPr/>
              <p:nvPr userDrawn="1"/>
            </p:nvSpPr>
            <p:spPr>
              <a:xfrm>
                <a:off x="6437843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29" name="5-Point Star 228"/>
              <p:cNvSpPr/>
              <p:nvPr userDrawn="1"/>
            </p:nvSpPr>
            <p:spPr>
              <a:xfrm>
                <a:off x="6437843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30" name="5-Point Star 229"/>
              <p:cNvSpPr/>
              <p:nvPr userDrawn="1"/>
            </p:nvSpPr>
            <p:spPr>
              <a:xfrm>
                <a:off x="6437843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31" name="5-Point Star 230"/>
              <p:cNvSpPr/>
              <p:nvPr userDrawn="1"/>
            </p:nvSpPr>
            <p:spPr>
              <a:xfrm>
                <a:off x="6437843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32" name="5-Point Star 231"/>
              <p:cNvSpPr/>
              <p:nvPr userDrawn="1"/>
            </p:nvSpPr>
            <p:spPr>
              <a:xfrm>
                <a:off x="6642647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33" name="5-Point Star 232"/>
              <p:cNvSpPr/>
              <p:nvPr userDrawn="1"/>
            </p:nvSpPr>
            <p:spPr>
              <a:xfrm>
                <a:off x="6642647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34" name="5-Point Star 233"/>
              <p:cNvSpPr/>
              <p:nvPr userDrawn="1"/>
            </p:nvSpPr>
            <p:spPr>
              <a:xfrm>
                <a:off x="6642647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35" name="5-Point Star 234"/>
              <p:cNvSpPr/>
              <p:nvPr userDrawn="1"/>
            </p:nvSpPr>
            <p:spPr>
              <a:xfrm>
                <a:off x="6642647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36" name="5-Point Star 235"/>
              <p:cNvSpPr/>
              <p:nvPr userDrawn="1"/>
            </p:nvSpPr>
            <p:spPr>
              <a:xfrm>
                <a:off x="6642647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37" name="5-Point Star 236"/>
              <p:cNvSpPr/>
              <p:nvPr userDrawn="1"/>
            </p:nvSpPr>
            <p:spPr>
              <a:xfrm>
                <a:off x="6642647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38" name="5-Point Star 237"/>
              <p:cNvSpPr/>
              <p:nvPr userDrawn="1"/>
            </p:nvSpPr>
            <p:spPr>
              <a:xfrm>
                <a:off x="6642647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39" name="5-Point Star 238"/>
              <p:cNvSpPr/>
              <p:nvPr userDrawn="1"/>
            </p:nvSpPr>
            <p:spPr>
              <a:xfrm>
                <a:off x="6849039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40" name="5-Point Star 239"/>
              <p:cNvSpPr/>
              <p:nvPr userDrawn="1"/>
            </p:nvSpPr>
            <p:spPr>
              <a:xfrm>
                <a:off x="6849039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41" name="5-Point Star 240"/>
              <p:cNvSpPr/>
              <p:nvPr userDrawn="1"/>
            </p:nvSpPr>
            <p:spPr>
              <a:xfrm>
                <a:off x="6849039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42" name="5-Point Star 241"/>
              <p:cNvSpPr/>
              <p:nvPr userDrawn="1"/>
            </p:nvSpPr>
            <p:spPr>
              <a:xfrm>
                <a:off x="6849039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43" name="5-Point Star 242"/>
              <p:cNvSpPr/>
              <p:nvPr userDrawn="1"/>
            </p:nvSpPr>
            <p:spPr>
              <a:xfrm>
                <a:off x="6849039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44" name="5-Point Star 243"/>
              <p:cNvSpPr/>
              <p:nvPr userDrawn="1"/>
            </p:nvSpPr>
            <p:spPr>
              <a:xfrm>
                <a:off x="6849039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45" name="5-Point Star 244"/>
              <p:cNvSpPr/>
              <p:nvPr userDrawn="1"/>
            </p:nvSpPr>
            <p:spPr>
              <a:xfrm>
                <a:off x="6849039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46" name="5-Point Star 245"/>
              <p:cNvSpPr/>
              <p:nvPr userDrawn="1"/>
            </p:nvSpPr>
            <p:spPr>
              <a:xfrm>
                <a:off x="7055431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47" name="5-Point Star 246"/>
              <p:cNvSpPr/>
              <p:nvPr userDrawn="1"/>
            </p:nvSpPr>
            <p:spPr>
              <a:xfrm>
                <a:off x="7055431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48" name="5-Point Star 247"/>
              <p:cNvSpPr/>
              <p:nvPr userDrawn="1"/>
            </p:nvSpPr>
            <p:spPr>
              <a:xfrm>
                <a:off x="7055431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49" name="5-Point Star 248"/>
              <p:cNvSpPr/>
              <p:nvPr userDrawn="1"/>
            </p:nvSpPr>
            <p:spPr>
              <a:xfrm>
                <a:off x="7055431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50" name="5-Point Star 249"/>
              <p:cNvSpPr/>
              <p:nvPr userDrawn="1"/>
            </p:nvSpPr>
            <p:spPr>
              <a:xfrm>
                <a:off x="7055431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51" name="5-Point Star 250"/>
              <p:cNvSpPr/>
              <p:nvPr userDrawn="1"/>
            </p:nvSpPr>
            <p:spPr>
              <a:xfrm>
                <a:off x="7055431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52" name="5-Point Star 251"/>
              <p:cNvSpPr/>
              <p:nvPr userDrawn="1"/>
            </p:nvSpPr>
            <p:spPr>
              <a:xfrm>
                <a:off x="7055431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53" name="5-Point Star 252"/>
              <p:cNvSpPr/>
              <p:nvPr userDrawn="1"/>
            </p:nvSpPr>
            <p:spPr>
              <a:xfrm>
                <a:off x="7260236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54" name="5-Point Star 253"/>
              <p:cNvSpPr/>
              <p:nvPr userDrawn="1"/>
            </p:nvSpPr>
            <p:spPr>
              <a:xfrm>
                <a:off x="7260236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55" name="5-Point Star 254"/>
              <p:cNvSpPr/>
              <p:nvPr userDrawn="1"/>
            </p:nvSpPr>
            <p:spPr>
              <a:xfrm>
                <a:off x="7260236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56" name="5-Point Star 255"/>
              <p:cNvSpPr/>
              <p:nvPr userDrawn="1"/>
            </p:nvSpPr>
            <p:spPr>
              <a:xfrm>
                <a:off x="7260236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57" name="5-Point Star 256"/>
              <p:cNvSpPr/>
              <p:nvPr userDrawn="1"/>
            </p:nvSpPr>
            <p:spPr>
              <a:xfrm>
                <a:off x="7260236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58" name="5-Point Star 257"/>
              <p:cNvSpPr/>
              <p:nvPr userDrawn="1"/>
            </p:nvSpPr>
            <p:spPr>
              <a:xfrm>
                <a:off x="7260236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59" name="5-Point Star 258"/>
              <p:cNvSpPr/>
              <p:nvPr userDrawn="1"/>
            </p:nvSpPr>
            <p:spPr>
              <a:xfrm>
                <a:off x="7260236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60" name="5-Point Star 259"/>
              <p:cNvSpPr/>
              <p:nvPr userDrawn="1"/>
            </p:nvSpPr>
            <p:spPr>
              <a:xfrm>
                <a:off x="7466628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61" name="5-Point Star 260"/>
              <p:cNvSpPr/>
              <p:nvPr userDrawn="1"/>
            </p:nvSpPr>
            <p:spPr>
              <a:xfrm>
                <a:off x="7466628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62" name="5-Point Star 261"/>
              <p:cNvSpPr/>
              <p:nvPr userDrawn="1"/>
            </p:nvSpPr>
            <p:spPr>
              <a:xfrm>
                <a:off x="7466628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63" name="5-Point Star 262"/>
              <p:cNvSpPr/>
              <p:nvPr userDrawn="1"/>
            </p:nvSpPr>
            <p:spPr>
              <a:xfrm>
                <a:off x="7466628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64" name="5-Point Star 263"/>
              <p:cNvSpPr/>
              <p:nvPr userDrawn="1"/>
            </p:nvSpPr>
            <p:spPr>
              <a:xfrm>
                <a:off x="7466628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65" name="5-Point Star 264"/>
              <p:cNvSpPr/>
              <p:nvPr userDrawn="1"/>
            </p:nvSpPr>
            <p:spPr>
              <a:xfrm>
                <a:off x="7466628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66" name="5-Point Star 265"/>
              <p:cNvSpPr/>
              <p:nvPr userDrawn="1"/>
            </p:nvSpPr>
            <p:spPr>
              <a:xfrm>
                <a:off x="7466628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67" name="5-Point Star 266"/>
              <p:cNvSpPr/>
              <p:nvPr userDrawn="1"/>
            </p:nvSpPr>
            <p:spPr>
              <a:xfrm>
                <a:off x="7671432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68" name="5-Point Star 267"/>
              <p:cNvSpPr/>
              <p:nvPr userDrawn="1"/>
            </p:nvSpPr>
            <p:spPr>
              <a:xfrm>
                <a:off x="7671432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69" name="5-Point Star 268"/>
              <p:cNvSpPr/>
              <p:nvPr userDrawn="1"/>
            </p:nvSpPr>
            <p:spPr>
              <a:xfrm>
                <a:off x="7671432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70" name="5-Point Star 269"/>
              <p:cNvSpPr/>
              <p:nvPr userDrawn="1"/>
            </p:nvSpPr>
            <p:spPr>
              <a:xfrm>
                <a:off x="7671432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71" name="5-Point Star 270"/>
              <p:cNvSpPr/>
              <p:nvPr userDrawn="1"/>
            </p:nvSpPr>
            <p:spPr>
              <a:xfrm>
                <a:off x="7671432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72" name="5-Point Star 271"/>
              <p:cNvSpPr/>
              <p:nvPr userDrawn="1"/>
            </p:nvSpPr>
            <p:spPr>
              <a:xfrm>
                <a:off x="7671432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73" name="5-Point Star 272"/>
              <p:cNvSpPr/>
              <p:nvPr userDrawn="1"/>
            </p:nvSpPr>
            <p:spPr>
              <a:xfrm>
                <a:off x="7671432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74" name="5-Point Star 273"/>
              <p:cNvSpPr/>
              <p:nvPr userDrawn="1"/>
            </p:nvSpPr>
            <p:spPr>
              <a:xfrm>
                <a:off x="7877824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75" name="5-Point Star 274"/>
              <p:cNvSpPr/>
              <p:nvPr userDrawn="1"/>
            </p:nvSpPr>
            <p:spPr>
              <a:xfrm>
                <a:off x="7877824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76" name="5-Point Star 275"/>
              <p:cNvSpPr/>
              <p:nvPr userDrawn="1"/>
            </p:nvSpPr>
            <p:spPr>
              <a:xfrm>
                <a:off x="7877824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77" name="5-Point Star 276"/>
              <p:cNvSpPr/>
              <p:nvPr userDrawn="1"/>
            </p:nvSpPr>
            <p:spPr>
              <a:xfrm>
                <a:off x="7877824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78" name="5-Point Star 277"/>
              <p:cNvSpPr/>
              <p:nvPr userDrawn="1"/>
            </p:nvSpPr>
            <p:spPr>
              <a:xfrm>
                <a:off x="7877824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79" name="5-Point Star 278"/>
              <p:cNvSpPr/>
              <p:nvPr userDrawn="1"/>
            </p:nvSpPr>
            <p:spPr>
              <a:xfrm>
                <a:off x="7877824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80" name="5-Point Star 279"/>
              <p:cNvSpPr/>
              <p:nvPr userDrawn="1"/>
            </p:nvSpPr>
            <p:spPr>
              <a:xfrm>
                <a:off x="7877824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81" name="5-Point Star 280"/>
              <p:cNvSpPr/>
              <p:nvPr userDrawn="1"/>
            </p:nvSpPr>
            <p:spPr>
              <a:xfrm>
                <a:off x="8082629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82" name="5-Point Star 281"/>
              <p:cNvSpPr/>
              <p:nvPr userDrawn="1"/>
            </p:nvSpPr>
            <p:spPr>
              <a:xfrm>
                <a:off x="8082629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83" name="5-Point Star 282"/>
              <p:cNvSpPr/>
              <p:nvPr userDrawn="1"/>
            </p:nvSpPr>
            <p:spPr>
              <a:xfrm>
                <a:off x="8082629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84" name="5-Point Star 283"/>
              <p:cNvSpPr/>
              <p:nvPr userDrawn="1"/>
            </p:nvSpPr>
            <p:spPr>
              <a:xfrm>
                <a:off x="8082629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85" name="5-Point Star 284"/>
              <p:cNvSpPr/>
              <p:nvPr userDrawn="1"/>
            </p:nvSpPr>
            <p:spPr>
              <a:xfrm>
                <a:off x="8082629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86" name="5-Point Star 285"/>
              <p:cNvSpPr/>
              <p:nvPr userDrawn="1"/>
            </p:nvSpPr>
            <p:spPr>
              <a:xfrm>
                <a:off x="8082629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87" name="5-Point Star 286"/>
              <p:cNvSpPr/>
              <p:nvPr userDrawn="1"/>
            </p:nvSpPr>
            <p:spPr>
              <a:xfrm>
                <a:off x="8082629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88" name="5-Point Star 287"/>
              <p:cNvSpPr/>
              <p:nvPr userDrawn="1"/>
            </p:nvSpPr>
            <p:spPr>
              <a:xfrm>
                <a:off x="8289021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89" name="5-Point Star 288"/>
              <p:cNvSpPr/>
              <p:nvPr userDrawn="1"/>
            </p:nvSpPr>
            <p:spPr>
              <a:xfrm>
                <a:off x="8289021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90" name="5-Point Star 289"/>
              <p:cNvSpPr/>
              <p:nvPr userDrawn="1"/>
            </p:nvSpPr>
            <p:spPr>
              <a:xfrm>
                <a:off x="8289021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91" name="5-Point Star 290"/>
              <p:cNvSpPr/>
              <p:nvPr userDrawn="1"/>
            </p:nvSpPr>
            <p:spPr>
              <a:xfrm>
                <a:off x="8289021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92" name="5-Point Star 291"/>
              <p:cNvSpPr/>
              <p:nvPr userDrawn="1"/>
            </p:nvSpPr>
            <p:spPr>
              <a:xfrm>
                <a:off x="8289021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93" name="5-Point Star 292"/>
              <p:cNvSpPr/>
              <p:nvPr userDrawn="1"/>
            </p:nvSpPr>
            <p:spPr>
              <a:xfrm>
                <a:off x="8289021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94" name="5-Point Star 293"/>
              <p:cNvSpPr/>
              <p:nvPr userDrawn="1"/>
            </p:nvSpPr>
            <p:spPr>
              <a:xfrm>
                <a:off x="8289021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95" name="5-Point Star 294"/>
              <p:cNvSpPr/>
              <p:nvPr userDrawn="1"/>
            </p:nvSpPr>
            <p:spPr>
              <a:xfrm>
                <a:off x="8493825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96" name="5-Point Star 295"/>
              <p:cNvSpPr/>
              <p:nvPr userDrawn="1"/>
            </p:nvSpPr>
            <p:spPr>
              <a:xfrm>
                <a:off x="8493825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97" name="5-Point Star 296"/>
              <p:cNvSpPr/>
              <p:nvPr userDrawn="1"/>
            </p:nvSpPr>
            <p:spPr>
              <a:xfrm>
                <a:off x="8493825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98" name="5-Point Star 297"/>
              <p:cNvSpPr/>
              <p:nvPr userDrawn="1"/>
            </p:nvSpPr>
            <p:spPr>
              <a:xfrm>
                <a:off x="8493825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99" name="5-Point Star 298"/>
              <p:cNvSpPr/>
              <p:nvPr userDrawn="1"/>
            </p:nvSpPr>
            <p:spPr>
              <a:xfrm>
                <a:off x="8493825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00" name="5-Point Star 299"/>
              <p:cNvSpPr/>
              <p:nvPr userDrawn="1"/>
            </p:nvSpPr>
            <p:spPr>
              <a:xfrm>
                <a:off x="8493825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01" name="5-Point Star 300"/>
              <p:cNvSpPr/>
              <p:nvPr userDrawn="1"/>
            </p:nvSpPr>
            <p:spPr>
              <a:xfrm>
                <a:off x="8493825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02" name="5-Point Star 301"/>
              <p:cNvSpPr/>
              <p:nvPr userDrawn="1"/>
            </p:nvSpPr>
            <p:spPr>
              <a:xfrm>
                <a:off x="8700217" y="42159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03" name="5-Point Star 302"/>
              <p:cNvSpPr/>
              <p:nvPr userDrawn="1"/>
            </p:nvSpPr>
            <p:spPr>
              <a:xfrm>
                <a:off x="8700217" y="621733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04" name="5-Point Star 303"/>
              <p:cNvSpPr/>
              <p:nvPr userDrawn="1"/>
            </p:nvSpPr>
            <p:spPr>
              <a:xfrm>
                <a:off x="8700217" y="821871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05" name="5-Point Star 304"/>
              <p:cNvSpPr/>
              <p:nvPr userDrawn="1"/>
            </p:nvSpPr>
            <p:spPr>
              <a:xfrm>
                <a:off x="8700217" y="1022009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06" name="5-Point Star 305"/>
              <p:cNvSpPr/>
              <p:nvPr userDrawn="1"/>
            </p:nvSpPr>
            <p:spPr>
              <a:xfrm>
                <a:off x="8700217" y="122214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07" name="5-Point Star 306"/>
              <p:cNvSpPr/>
              <p:nvPr userDrawn="1"/>
            </p:nvSpPr>
            <p:spPr>
              <a:xfrm>
                <a:off x="8700217" y="1422285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08" name="5-Point Star 307"/>
              <p:cNvSpPr/>
              <p:nvPr userDrawn="1"/>
            </p:nvSpPr>
            <p:spPr>
              <a:xfrm>
                <a:off x="8700217" y="221457"/>
                <a:ext cx="190516" cy="200138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bg1">
                  <a:alpha val="1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</p:grpSp>
      <p:sp>
        <p:nvSpPr>
          <p:cNvPr id="309" name="TextBox 308"/>
          <p:cNvSpPr txBox="1"/>
          <p:nvPr userDrawn="1"/>
        </p:nvSpPr>
        <p:spPr>
          <a:xfrm>
            <a:off x="457200" y="6281738"/>
            <a:ext cx="4278222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VETERANS 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HEALTH ADMINISTRATION – OFFICE OF RURAL HEALTH</a:t>
            </a:r>
          </a:p>
        </p:txBody>
      </p:sp>
      <p:sp>
        <p:nvSpPr>
          <p:cNvPr id="310" name="Slide Number Placeholder 5"/>
          <p:cNvSpPr txBox="1">
            <a:spLocks/>
          </p:cNvSpPr>
          <p:nvPr userDrawn="1"/>
        </p:nvSpPr>
        <p:spPr>
          <a:xfrm>
            <a:off x="8586788" y="6254750"/>
            <a:ext cx="493712" cy="365125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82AA83D3-9CC7-4503-BF37-AA613806619F}" type="slidenum">
              <a:rPr lang="en-US" sz="1200" smtClean="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312" name="Title 31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9304"/>
          </a:xfrm>
        </p:spPr>
        <p:txBody>
          <a:bodyPr anchor="b"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5870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37A14F-E9FC-465B-AF2D-8CDA80DC0405}" type="datetimeFigureOut">
              <a:rPr lang="en-US"/>
              <a:pPr>
                <a:defRPr/>
              </a:pPr>
              <a:t>11/25/2013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DFA1E-E554-48BD-AF3D-568CDCAFE7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0AF99-9CA2-4266-B5D7-6B9D83A244C2}" type="datetimeFigureOut">
              <a:rPr lang="en-US"/>
              <a:pPr>
                <a:defRPr/>
              </a:pPr>
              <a:t>11/25/2013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C9C91-2E5E-4CF4-AA4F-E77373E136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0957CF-3831-4CB7-BF58-8F6A533F75E0}" type="datetimeFigureOut">
              <a:rPr lang="en-US"/>
              <a:pPr>
                <a:defRPr/>
              </a:pPr>
              <a:t>11/25/2013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A5FFF7-EC02-49B7-A47B-9AD6B336FC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4B6BAB-A2C5-4C99-B699-45C0E386B41B}" type="datetimeFigureOut">
              <a:rPr lang="en-US"/>
              <a:pPr>
                <a:defRPr/>
              </a:pPr>
              <a:t>11/25/2013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14086B-1D0A-4895-B6D2-15B687C691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53796-41ED-4909-892C-15FC9C3A26F5}" type="datetimeFigureOut">
              <a:rPr lang="en-US"/>
              <a:pPr>
                <a:defRPr/>
              </a:pPr>
              <a:t>11/25/2013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A7D32E-5097-4D63-8661-CC79A0667B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7063E6-50C1-4ED7-82F8-E7591A682F7A}" type="datetimeFigureOut">
              <a:rPr lang="en-US"/>
              <a:pPr>
                <a:defRPr/>
              </a:pPr>
              <a:t>11/25/2013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661440-DA30-47C1-ACAE-35461577AA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B6EBF4-AD3E-4455-84C8-B9ABB51B1A89}" type="datetimeFigureOut">
              <a:rPr lang="en-US"/>
              <a:pPr>
                <a:defRPr/>
              </a:pPr>
              <a:t>11/25/2013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81D087-090E-416B-AC46-6982A86964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DD4CF9-BE53-442E-8055-1054E65B1B38}" type="datetimeFigureOut">
              <a:rPr lang="en-US"/>
              <a:pPr>
                <a:defRPr/>
              </a:pPr>
              <a:t>11/25/2013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C2FBC5-DF89-4AB4-BB68-A821B7E155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A37C198-07D7-4080-90E9-4BBF52D7DB89}" type="datetimeFigureOut">
              <a:rPr lang="en-US"/>
              <a:pPr>
                <a:defRPr/>
              </a:pPr>
              <a:t>11/25/2013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33C6122-5F47-4F86-824E-321717C11C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a.gov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www.oefoif.va.gov/index.asp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bm.va.gov/NationalFormulary.asp" TargetMode="Externa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9.png"/><Relationship Id="rId4" Type="http://schemas.openxmlformats.org/officeDocument/2006/relationships/oleObject" Target="../embeddings/oleObject1.bin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ealthquality.va.gov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womenshealth.va.gov/" TargetMode="External"/><Relationship Id="rId5" Type="http://schemas.openxmlformats.org/officeDocument/2006/relationships/hyperlink" Target="http://www.pdhealth.mil/hcc/sapr.asp" TargetMode="External"/><Relationship Id="rId4" Type="http://schemas.openxmlformats.org/officeDocument/2006/relationships/hyperlink" Target="http://www.nationalresourcedirectory.gov/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338328" y="3182112"/>
            <a:ext cx="8500872" cy="1313688"/>
          </a:xfrm>
        </p:spPr>
        <p:txBody>
          <a:bodyPr/>
          <a:lstStyle/>
          <a:p>
            <a:pPr eaLnBrk="1" hangingPunct="1"/>
            <a:r>
              <a:rPr lang="en-US" sz="3600" dirty="0" smtClean="0"/>
              <a:t>Partnering to Improve VETERANS’ Health Care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6616" y="4572000"/>
            <a:ext cx="7754112" cy="1371600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000" dirty="0" smtClean="0"/>
              <a:t>Your Name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3000" dirty="0" smtClean="0"/>
              <a:t>Manchester VA Medical Center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3000" dirty="0" smtClean="0"/>
              <a:t>Date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200" dirty="0" smtClean="0"/>
              <a:t>Starting point: </a:t>
            </a:r>
            <a:br>
              <a:rPr lang="en-US" sz="3200" dirty="0" smtClean="0"/>
            </a:br>
            <a:r>
              <a:rPr lang="en-US" sz="3200" dirty="0" smtClean="0"/>
              <a:t>Ask your patients…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981200"/>
            <a:ext cx="8229600" cy="414528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Did they serve on active duty in the military?</a:t>
            </a:r>
          </a:p>
          <a:p>
            <a:pPr eaLnBrk="1" hangingPunct="1">
              <a:lnSpc>
                <a:spcPct val="90000"/>
              </a:lnSpc>
              <a:buNone/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If they have, are they enrolled in VHA?</a:t>
            </a:r>
          </a:p>
          <a:p>
            <a:pPr eaLnBrk="1" hangingPunct="1">
              <a:lnSpc>
                <a:spcPct val="90000"/>
              </a:lnSpc>
              <a:buNone/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If not, suggest they contact the VA at </a:t>
            </a:r>
            <a:r>
              <a:rPr lang="en-US" sz="2400" dirty="0" smtClean="0">
                <a:hlinkClick r:id="rId3"/>
              </a:rPr>
              <a:t>www.va.gov</a:t>
            </a:r>
            <a:r>
              <a:rPr lang="en-US" sz="2400" dirty="0" smtClean="0"/>
              <a:t> for Veteran’s benefit information.</a:t>
            </a:r>
          </a:p>
          <a:p>
            <a:pPr eaLnBrk="1" hangingPunct="1">
              <a:lnSpc>
                <a:spcPct val="90000"/>
              </a:lnSpc>
              <a:buNone/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If they served in Iraq or Afghanistan, suggest they look at  benefits information at </a:t>
            </a:r>
            <a:r>
              <a:rPr lang="en-US" sz="2400" dirty="0" smtClean="0">
                <a:hlinkClick r:id="rId4"/>
              </a:rPr>
              <a:t>http://www.oefoif.va.gov/index.asp</a:t>
            </a: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/>
            <a:endParaRPr lang="en-US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About VHA Primary Care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sz="2400" dirty="0" smtClean="0"/>
              <a:t>Patient Centered Medical Home model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Enrolled Veterans assigned to a Patient Aligned Care Team (PACT) 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Primary Care Provider and the Veteran’s PACT are the gateway to care and services at the VHA.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7684E7F9-18F1-447D-ACA2-C475C8B91760}" type="slidenum">
              <a:rPr lang="en-US" sz="1400">
                <a:solidFill>
                  <a:srgbClr val="000000"/>
                </a:solidFill>
                <a:latin typeface="Calibri" pitchFamily="34" charset="0"/>
              </a:rPr>
              <a:pPr algn="r"/>
              <a:t>12</a:t>
            </a:fld>
            <a:endParaRPr lang="en-US" sz="1400" dirty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3075" name="Picture 4" descr="PCMH team v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What do VHA Patients Pay for?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>
              <a:buNone/>
            </a:pPr>
            <a:r>
              <a:rPr lang="en-US" sz="2800" dirty="0" smtClean="0"/>
              <a:t>It varies:</a:t>
            </a:r>
          </a:p>
          <a:p>
            <a:r>
              <a:rPr lang="en-US" sz="2400" dirty="0" smtClean="0"/>
              <a:t>If a healthcare problem is determined to be caused by the Veteran’s military service, the VHA calls it “service connected” and the Veteran receives free healthcare for that problem.</a:t>
            </a:r>
          </a:p>
          <a:p>
            <a:r>
              <a:rPr lang="en-US" sz="2400" dirty="0" smtClean="0"/>
              <a:t>For other conditions, the VHA may charge a co-pay for healthcare visits, prescriptions, or hospitalizations.</a:t>
            </a:r>
          </a:p>
          <a:p>
            <a:r>
              <a:rPr lang="en-US" sz="2400" dirty="0" smtClean="0"/>
              <a:t>VHA bills Veterans’ commercial healthcare insurance for care unless it is service connected. </a:t>
            </a:r>
          </a:p>
          <a:p>
            <a:r>
              <a:rPr lang="en-US" sz="2400" dirty="0" smtClean="0"/>
              <a:t>VHA is precluded by law from billing Medicare or Medicaid.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Why is there Co-Managed Care?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sz="2400" dirty="0" smtClean="0"/>
              <a:t>Veterans enrolled in VHA care can use community healthcare services using private insurance or payment, while maintaining their access to VHA benefits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50-70% of all enrolled Veterans are managed  in partnerships with the private sector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200" dirty="0" smtClean="0"/>
              <a:t>Co-Management Challenges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en-US" sz="2800" dirty="0" smtClean="0"/>
              <a:t>	</a:t>
            </a:r>
            <a:r>
              <a:rPr lang="en-US" sz="2400" dirty="0" smtClean="0"/>
              <a:t>Areas that are particularly challenging for community physicians when working with VA:</a:t>
            </a:r>
          </a:p>
          <a:p>
            <a:pPr eaLnBrk="1" hangingPunct="1">
              <a:buFont typeface="Arial" charset="0"/>
              <a:buNone/>
              <a:defRPr/>
            </a:pPr>
            <a:endParaRPr lang="en-US" sz="2400" dirty="0" smtClean="0"/>
          </a:p>
          <a:p>
            <a:pPr marL="1314450" lvl="2" indent="-514350" eaLnBrk="1" hangingPunct="1">
              <a:buFont typeface="+mj-lt"/>
              <a:buAutoNum type="arabicPeriod"/>
              <a:defRPr/>
            </a:pPr>
            <a:r>
              <a:rPr lang="en-US" sz="2400" dirty="0" smtClean="0"/>
              <a:t>Getting medications  and supplies</a:t>
            </a:r>
          </a:p>
          <a:p>
            <a:pPr marL="1314450" lvl="2" indent="-514350" eaLnBrk="1" hangingPunct="1">
              <a:buFont typeface="+mj-lt"/>
              <a:buAutoNum type="arabicPeriod"/>
              <a:defRPr/>
            </a:pPr>
            <a:r>
              <a:rPr lang="en-US" sz="2400" dirty="0" smtClean="0"/>
              <a:t>Getting patient information from VA</a:t>
            </a:r>
          </a:p>
          <a:p>
            <a:pPr marL="1314450" lvl="2" indent="-514350" eaLnBrk="1" hangingPunct="1">
              <a:buFont typeface="+mj-lt"/>
              <a:buAutoNum type="arabicPeriod"/>
              <a:defRPr/>
            </a:pPr>
            <a:r>
              <a:rPr lang="en-US" sz="2400" dirty="0" smtClean="0"/>
              <a:t>Transferring inpatients to the VA</a:t>
            </a:r>
          </a:p>
          <a:p>
            <a:pPr marL="1314450" lvl="2" indent="-514350" eaLnBrk="1" hangingPunct="1">
              <a:buFont typeface="+mj-lt"/>
              <a:buAutoNum type="arabicPeriod"/>
              <a:defRPr/>
            </a:pPr>
            <a:r>
              <a:rPr lang="en-US" sz="2400" dirty="0" smtClean="0"/>
              <a:t>What does the VA pay for at non-VA sites?</a:t>
            </a:r>
          </a:p>
          <a:p>
            <a:pPr marL="514350" indent="-514350" eaLnBrk="1" hangingPunct="1">
              <a:buFont typeface="Arial" pitchFamily="34" charset="0"/>
              <a:buNone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Medications and Equipment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sz="2400" dirty="0" smtClean="0"/>
              <a:t>VHA Pharmacy only fills prescriptions written by VHA providers or VHA fee-based providers.</a:t>
            </a:r>
          </a:p>
          <a:p>
            <a:r>
              <a:rPr lang="en-US" sz="2400" dirty="0" smtClean="0"/>
              <a:t>Veterans get medications  and  medical equipment from VHA only for conditions managed by VHA providers</a:t>
            </a:r>
          </a:p>
          <a:p>
            <a:r>
              <a:rPr lang="en-US" sz="2400" dirty="0" smtClean="0"/>
              <a:t>When Veterans ask their VHA provider to  supply a medication prescribed by a community provider,  the VHA provider reviews the clinical information available and/or schedules an appointment to see the Veteran  because they will be medically responsible for the prescription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VHA Providers use the VHA Formulary</a:t>
            </a:r>
            <a:endParaRPr lang="en-US" sz="320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>
              <a:buNone/>
            </a:pPr>
            <a:r>
              <a:rPr lang="en-US" sz="2400" dirty="0" smtClean="0"/>
              <a:t>The VHA  Formulary:</a:t>
            </a:r>
          </a:p>
          <a:p>
            <a:pPr>
              <a:buNone/>
            </a:pPr>
            <a:r>
              <a:rPr lang="en-US" sz="2800" dirty="0" smtClean="0">
                <a:hlinkClick r:id="rId2"/>
              </a:rPr>
              <a:t>http</a:t>
            </a:r>
            <a:r>
              <a:rPr lang="en-US" sz="2800" smtClean="0">
                <a:hlinkClick r:id="rId2"/>
              </a:rPr>
              <a:t>://www.pbm.va.gov/NationalFormulary.asp</a:t>
            </a:r>
            <a:endParaRPr lang="en-US" sz="2800" smtClean="0"/>
          </a:p>
          <a:p>
            <a:pPr>
              <a:buNone/>
            </a:pPr>
            <a:endParaRPr lang="en-US" sz="1200" dirty="0" smtClean="0"/>
          </a:p>
          <a:p>
            <a:endParaRPr lang="en-US" sz="2400" dirty="0" smtClean="0"/>
          </a:p>
          <a:p>
            <a:r>
              <a:rPr lang="en-US" sz="2400" dirty="0" smtClean="0"/>
              <a:t>Primary Care Providers prescribe medications within their scope of practice.</a:t>
            </a:r>
          </a:p>
          <a:p>
            <a:r>
              <a:rPr lang="en-US" sz="2400" dirty="0" smtClean="0"/>
              <a:t> Medications prescribed by a community specialty care provider (ophthalmologist, oncologist, rheumatologist, etc.) require a VHA specialty care provider to concur and write.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Example:</a:t>
            </a:r>
            <a:br>
              <a:rPr lang="en-US" sz="3200" dirty="0" smtClean="0"/>
            </a:br>
            <a:r>
              <a:rPr lang="en-US" sz="3200" dirty="0" smtClean="0"/>
              <a:t>Preferred  Medications</a:t>
            </a:r>
            <a:endParaRPr lang="en-US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561108582"/>
              </p:ext>
            </p:extLst>
          </p:nvPr>
        </p:nvGraphicFramePr>
        <p:xfrm>
          <a:off x="1752600" y="1676401"/>
          <a:ext cx="5638800" cy="50548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3051"/>
                <a:gridCol w="2845749"/>
              </a:tblGrid>
              <a:tr h="44488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VA Formulary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Not on VA Formulary</a:t>
                      </a:r>
                      <a:endParaRPr lang="en-US" sz="2400" dirty="0"/>
                    </a:p>
                  </a:txBody>
                  <a:tcPr/>
                </a:tc>
              </a:tr>
              <a:tr h="1275323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Simvastatin (1</a:t>
                      </a:r>
                      <a:r>
                        <a:rPr lang="en-US" sz="2000" baseline="30000" dirty="0" smtClean="0"/>
                        <a:t>st</a:t>
                      </a:r>
                      <a:r>
                        <a:rPr lang="en-US" sz="2000" dirty="0" smtClean="0"/>
                        <a:t> line)</a:t>
                      </a:r>
                    </a:p>
                    <a:p>
                      <a:r>
                        <a:rPr lang="en-US" sz="2000" dirty="0" smtClean="0"/>
                        <a:t>Atorvastatin</a:t>
                      </a:r>
                    </a:p>
                    <a:p>
                      <a:r>
                        <a:rPr lang="en-US" sz="2000" dirty="0" err="1" smtClean="0"/>
                        <a:t>Pravastatin</a:t>
                      </a:r>
                      <a:endParaRPr lang="en-US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Rosuvastatin</a:t>
                      </a:r>
                      <a:endParaRPr lang="en-US" sz="2000" dirty="0" smtClean="0"/>
                    </a:p>
                    <a:p>
                      <a:endParaRPr lang="en-US" sz="2000" dirty="0" smtClean="0"/>
                    </a:p>
                    <a:p>
                      <a:endParaRPr lang="en-US" sz="2000" dirty="0"/>
                    </a:p>
                  </a:txBody>
                  <a:tcPr/>
                </a:tc>
              </a:tr>
              <a:tr h="15719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 smtClean="0"/>
                        <a:t>Omeprazole</a:t>
                      </a:r>
                      <a:endParaRPr lang="en-US" sz="20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Ranitidine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Famotidine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Lansoprazole</a:t>
                      </a:r>
                      <a:endParaRPr lang="en-US" sz="2000" dirty="0" smtClean="0"/>
                    </a:p>
                    <a:p>
                      <a:r>
                        <a:rPr lang="en-US" sz="2000" dirty="0" err="1" smtClean="0"/>
                        <a:t>Esomeprazole</a:t>
                      </a:r>
                      <a:endParaRPr lang="en-US" sz="2000" dirty="0" smtClean="0"/>
                    </a:p>
                    <a:p>
                      <a:endParaRPr lang="en-US" sz="20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/>
                    </a:p>
                  </a:txBody>
                  <a:tcPr/>
                </a:tc>
              </a:tr>
              <a:tr h="6821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 smtClean="0"/>
                        <a:t>Finasteride</a:t>
                      </a:r>
                      <a:endParaRPr lang="en-US" sz="2000" dirty="0" smtClean="0"/>
                    </a:p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 smtClean="0"/>
                        <a:t>Dutasteride</a:t>
                      </a:r>
                      <a:endParaRPr lang="en-US" sz="2000" dirty="0" smtClean="0"/>
                    </a:p>
                    <a:p>
                      <a:endParaRPr lang="en-US" sz="2000" dirty="0"/>
                    </a:p>
                  </a:txBody>
                  <a:tcPr/>
                </a:tc>
              </a:tr>
              <a:tr h="978736"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Formoterol</a:t>
                      </a:r>
                      <a:endParaRPr lang="en-US" sz="2000" dirty="0" smtClean="0"/>
                    </a:p>
                    <a:p>
                      <a:r>
                        <a:rPr lang="en-US" sz="2000" dirty="0" err="1" smtClean="0"/>
                        <a:t>Mometasone</a:t>
                      </a:r>
                      <a:endParaRPr lang="en-US" sz="2000" dirty="0" smtClean="0"/>
                    </a:p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 smtClean="0"/>
                        <a:t>Advair</a:t>
                      </a:r>
                      <a:endParaRPr lang="en-US" sz="2000" dirty="0" smtClean="0"/>
                    </a:p>
                    <a:p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How Do I Contact VHA for Records?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228600" y="1676400"/>
            <a:ext cx="8686800" cy="5181600"/>
          </a:xfrm>
        </p:spPr>
        <p:txBody>
          <a:bodyPr/>
          <a:lstStyle/>
          <a:p>
            <a:r>
              <a:rPr lang="en-US" sz="2400" b="1" dirty="0" smtClean="0"/>
              <a:t>Non-Urgent</a:t>
            </a:r>
          </a:p>
          <a:p>
            <a:pPr lvl="1"/>
            <a:r>
              <a:rPr lang="en-US" sz="2200" dirty="0" smtClean="0"/>
              <a:t>Veteran can submit a Release of Information request to VHA to send information directly to the community provider</a:t>
            </a:r>
          </a:p>
          <a:p>
            <a:pPr lvl="1"/>
            <a:r>
              <a:rPr lang="en-US" sz="2200" dirty="0" smtClean="0"/>
              <a:t>Request that the Veteran provide the information directly</a:t>
            </a:r>
          </a:p>
          <a:p>
            <a:r>
              <a:rPr lang="en-US" sz="2400" b="1" dirty="0" smtClean="0"/>
              <a:t>Urgent</a:t>
            </a:r>
          </a:p>
          <a:p>
            <a:pPr lvl="1"/>
            <a:r>
              <a:rPr lang="en-US" sz="2200" dirty="0" smtClean="0"/>
              <a:t>Mon-Fri 8:00 a.m. - 4:30 p.m.: Call  800-892-8384 for call center and connect to patient’s PACT team if indicated.</a:t>
            </a:r>
          </a:p>
          <a:p>
            <a:pPr lvl="1"/>
            <a:r>
              <a:rPr lang="en-US" sz="2200" dirty="0" smtClean="0"/>
              <a:t>Evenings, nights, weekends, holidays: Call 800-892-8384 to connect to the Dayton, OH call center.</a:t>
            </a:r>
          </a:p>
          <a:p>
            <a:r>
              <a:rPr lang="en-US" sz="2400" b="1" dirty="0" smtClean="0"/>
              <a:t>My Health e Vet option</a:t>
            </a:r>
          </a:p>
          <a:p>
            <a:pPr lvl="1"/>
            <a:r>
              <a:rPr lang="en-US" sz="2200" dirty="0" smtClean="0"/>
              <a:t>Veteran prints information , secure messages the VHA provider to call, or can grant access to EMR</a:t>
            </a:r>
            <a:endParaRPr lang="en-US" sz="22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VantageBann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00200" y="1371600"/>
            <a:ext cx="5715000" cy="23812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991600" cy="1143000"/>
          </a:xfrm>
        </p:spPr>
        <p:txBody>
          <a:bodyPr/>
          <a:lstStyle/>
          <a:p>
            <a:r>
              <a:rPr lang="en-US" sz="3600" dirty="0" smtClean="0"/>
              <a:t>Why have we asked  for your time today?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38200" y="1219200"/>
            <a:ext cx="7315200" cy="4800600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“Honor America’s VETERANS by providing exceptional health care that improves their health and well-being”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 descr="couple_talking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00400" y="3429000"/>
            <a:ext cx="2124075" cy="1371600"/>
          </a:xfrm>
          <a:prstGeom prst="rect">
            <a:avLst/>
          </a:prstGeom>
        </p:spPr>
      </p:pic>
      <p:pic>
        <p:nvPicPr>
          <p:cNvPr id="5" name="Picture 4" descr="kid_dad_shipou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00200" y="3429001"/>
            <a:ext cx="1600200" cy="1371600"/>
          </a:xfrm>
          <a:prstGeom prst="rect">
            <a:avLst/>
          </a:prstGeom>
        </p:spPr>
      </p:pic>
      <p:pic>
        <p:nvPicPr>
          <p:cNvPr id="7" name="Picture 6" descr="Veteran femail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34000" y="3429000"/>
            <a:ext cx="1977109" cy="137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228600" y="228600"/>
          <a:ext cx="8686800" cy="63811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Acrobat Document" r:id="rId4" imgW="11657143" imgH="7542857" progId="AcroExch.Document.7">
                  <p:embed/>
                </p:oleObj>
              </mc:Choice>
              <mc:Fallback>
                <p:oleObj name="Acrobat Document" r:id="rId4" imgW="11657143" imgH="7542857" progId="AcroExch.Document.7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28600"/>
                        <a:ext cx="8686800" cy="638114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610600" cy="1289304"/>
          </a:xfrm>
        </p:spPr>
        <p:txBody>
          <a:bodyPr>
            <a:normAutofit/>
          </a:bodyPr>
          <a:lstStyle/>
          <a:p>
            <a:r>
              <a:rPr lang="en-US" sz="3200" dirty="0" smtClean="0"/>
              <a:t>How Do I Transfer a Veteran Patient </a:t>
            </a:r>
            <a:br>
              <a:rPr lang="en-US" sz="3200" dirty="0" smtClean="0"/>
            </a:br>
            <a:r>
              <a:rPr lang="en-US" sz="3200" dirty="0" smtClean="0"/>
              <a:t>to the VA?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Manchester, NH  800-892-8384 ext. 5826 ask to speak to a case manager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What will VHA pay for at non-VHA sites?</a:t>
            </a:r>
            <a:endParaRPr lang="en-US" sz="320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sz="2400" dirty="0" smtClean="0"/>
              <a:t>It varies  and it is complicated.  </a:t>
            </a:r>
          </a:p>
          <a:p>
            <a:r>
              <a:rPr lang="en-US" sz="2400" dirty="0" smtClean="0"/>
              <a:t>If VA services are available, VA usually does not pay</a:t>
            </a:r>
          </a:p>
          <a:p>
            <a:r>
              <a:rPr lang="en-US" sz="2400" dirty="0" smtClean="0"/>
              <a:t>If VA services not available, then there are circumstances where VA may pay</a:t>
            </a:r>
          </a:p>
          <a:p>
            <a:r>
              <a:rPr lang="en-US" sz="2400" dirty="0" smtClean="0"/>
              <a:t>Managed by Fee Basis department</a:t>
            </a:r>
          </a:p>
          <a:p>
            <a:r>
              <a:rPr lang="en-US" sz="2400" dirty="0" smtClean="0"/>
              <a:t>Millennium Bill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Contact Manchester VA 800-892-8384 fee basis dept.ext 5841,5843, 5844 or 5846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200" dirty="0" smtClean="0"/>
              <a:t>For More In-Depth Information:</a:t>
            </a:r>
            <a:br>
              <a:rPr lang="en-US" sz="3200" dirty="0" smtClean="0"/>
            </a:br>
            <a:r>
              <a:rPr lang="en-US" sz="3200" dirty="0" smtClean="0"/>
              <a:t>The 3-Hour Workshop</a:t>
            </a:r>
          </a:p>
        </p:txBody>
      </p:sp>
      <p:sp>
        <p:nvSpPr>
          <p:cNvPr id="13315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eaLnBrk="1" hangingPunct="1"/>
            <a:r>
              <a:rPr lang="en-US" sz="2400" dirty="0" smtClean="0"/>
              <a:t>Learn more about the services available to eligible Veteran patients</a:t>
            </a:r>
          </a:p>
          <a:p>
            <a:pPr eaLnBrk="1" hangingPunct="1">
              <a:buNone/>
            </a:pPr>
            <a:endParaRPr lang="en-US" sz="2400" dirty="0" smtClean="0"/>
          </a:p>
          <a:p>
            <a:pPr eaLnBrk="1" hangingPunct="1"/>
            <a:r>
              <a:rPr lang="en-US" sz="2400" dirty="0" smtClean="0"/>
              <a:t>Explore specific processes for accessing VA services, prescriptions, equipment &amp; supplies, hospital discharge, transfers, and more</a:t>
            </a:r>
          </a:p>
          <a:p>
            <a:pPr eaLnBrk="1" hangingPunct="1">
              <a:buNone/>
            </a:pPr>
            <a:endParaRPr lang="en-US" sz="2400" dirty="0" smtClean="0"/>
          </a:p>
          <a:p>
            <a:pPr eaLnBrk="1" hangingPunct="1"/>
            <a:r>
              <a:rPr lang="en-US" sz="2400" dirty="0" smtClean="0"/>
              <a:t>Discuss challenges faced by providers, case managers, nurses and other team members involved in co-managed care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200" dirty="0" smtClean="0"/>
              <a:t>Clinical Pearls</a:t>
            </a:r>
            <a:endParaRPr lang="en-US" sz="3200" dirty="0"/>
          </a:p>
        </p:txBody>
      </p:sp>
      <p:sp>
        <p:nvSpPr>
          <p:cNvPr id="23554" name="Content Placeholder 1"/>
          <p:cNvSpPr>
            <a:spLocks noGrp="1"/>
          </p:cNvSpPr>
          <p:nvPr>
            <p:ph sz="quarter" idx="10"/>
          </p:nvPr>
        </p:nvSpPr>
        <p:spPr>
          <a:xfrm>
            <a:off x="457200" y="1752600"/>
            <a:ext cx="8305800" cy="437388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Ask “Are you a Veteran?”</a:t>
            </a:r>
          </a:p>
          <a:p>
            <a:pPr eaLnBrk="1" hangingPunct="1"/>
            <a:r>
              <a:rPr lang="en-US" sz="2400" dirty="0" smtClean="0"/>
              <a:t>Acknowledge military service</a:t>
            </a:r>
          </a:p>
          <a:p>
            <a:pPr eaLnBrk="1" hangingPunct="1"/>
            <a:r>
              <a:rPr lang="en-US" sz="2400" dirty="0" smtClean="0"/>
              <a:t>Ask about VHA PACT Team contact information, if VHA used</a:t>
            </a:r>
          </a:p>
          <a:p>
            <a:pPr eaLnBrk="1" hangingPunct="1"/>
            <a:r>
              <a:rPr lang="en-US" sz="2400" dirty="0" smtClean="0"/>
              <a:t>Encourage Veteran to use </a:t>
            </a:r>
            <a:r>
              <a:rPr lang="en-US" sz="2400" dirty="0" err="1" smtClean="0"/>
              <a:t>MyHealth</a:t>
            </a:r>
            <a:r>
              <a:rPr lang="en-US" sz="2400" i="1" dirty="0" err="1" smtClean="0"/>
              <a:t>e</a:t>
            </a:r>
            <a:r>
              <a:rPr lang="en-US" sz="2400" dirty="0" err="1" smtClean="0"/>
              <a:t>Vet</a:t>
            </a:r>
            <a:endParaRPr lang="en-US" sz="2400" dirty="0" smtClean="0"/>
          </a:p>
          <a:p>
            <a:pPr eaLnBrk="1" hangingPunct="1"/>
            <a:r>
              <a:rPr lang="en-US" sz="2400" dirty="0" smtClean="0"/>
              <a:t>Take a military history</a:t>
            </a:r>
          </a:p>
          <a:p>
            <a:pPr lvl="1" eaLnBrk="1" hangingPunct="1"/>
            <a:r>
              <a:rPr lang="en-US" sz="2400" dirty="0" smtClean="0"/>
              <a:t>Branch / Rank / Dates / Deployments / Job</a:t>
            </a:r>
          </a:p>
          <a:p>
            <a:pPr lvl="1" eaLnBrk="1" hangingPunct="1"/>
            <a:r>
              <a:rPr lang="en-US" sz="2400" dirty="0" smtClean="0"/>
              <a:t>Combat </a:t>
            </a:r>
            <a:r>
              <a:rPr lang="en-US" sz="2400" dirty="0"/>
              <a:t>exposures</a:t>
            </a:r>
          </a:p>
          <a:p>
            <a:pPr lvl="1" eaLnBrk="1" hangingPunct="1"/>
            <a:r>
              <a:rPr lang="en-US" sz="2400" dirty="0"/>
              <a:t>Illness / injuries while </a:t>
            </a:r>
            <a:r>
              <a:rPr lang="en-US" sz="2400" dirty="0" smtClean="0"/>
              <a:t>deployed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200" dirty="0" smtClean="0"/>
              <a:t>Resources for Health Professionals</a:t>
            </a:r>
            <a:endParaRPr lang="en-US" sz="3200" dirty="0"/>
          </a:p>
        </p:txBody>
      </p:sp>
      <p:sp>
        <p:nvSpPr>
          <p:cNvPr id="22530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eaLnBrk="1" hangingPunct="1">
              <a:spcBef>
                <a:spcPts val="0"/>
              </a:spcBef>
            </a:pPr>
            <a:r>
              <a:rPr lang="en-US" sz="2400" dirty="0" smtClean="0"/>
              <a:t>VA / </a:t>
            </a:r>
            <a:r>
              <a:rPr lang="en-US" sz="2400" dirty="0" err="1" smtClean="0"/>
              <a:t>DoD</a:t>
            </a:r>
            <a:r>
              <a:rPr lang="en-US" sz="2400" dirty="0" smtClean="0"/>
              <a:t> Clinical Practice Guidelines</a:t>
            </a:r>
          </a:p>
          <a:p>
            <a:pPr eaLnBrk="1" hangingPunct="1">
              <a:spcBef>
                <a:spcPts val="0"/>
              </a:spcBef>
              <a:buNone/>
            </a:pPr>
            <a:endParaRPr lang="en-US" sz="2400" dirty="0" smtClean="0"/>
          </a:p>
          <a:p>
            <a:pPr lvl="1" eaLnBrk="1" hangingPunct="1">
              <a:spcBef>
                <a:spcPts val="0"/>
              </a:spcBef>
              <a:buFont typeface="Verdana" pitchFamily="34" charset="0"/>
              <a:buNone/>
            </a:pPr>
            <a:r>
              <a:rPr lang="en-US" sz="2400" dirty="0" smtClean="0"/>
              <a:t>	</a:t>
            </a:r>
            <a:r>
              <a:rPr lang="en-US" sz="2400" dirty="0" smtClean="0">
                <a:hlinkClick r:id="rId3"/>
              </a:rPr>
              <a:t>http://www.healthquality.va.gov</a:t>
            </a:r>
            <a:endParaRPr lang="en-US" sz="2400" dirty="0" smtClean="0"/>
          </a:p>
          <a:p>
            <a:pPr lvl="1" eaLnBrk="1" hangingPunct="1">
              <a:spcBef>
                <a:spcPts val="0"/>
              </a:spcBef>
              <a:buFont typeface="Verdana" pitchFamily="34" charset="0"/>
              <a:buNone/>
            </a:pPr>
            <a:endParaRPr lang="en-US" sz="2400" dirty="0" smtClean="0"/>
          </a:p>
          <a:p>
            <a:pPr lvl="1" eaLnBrk="1" hangingPunct="1">
              <a:spcBef>
                <a:spcPts val="0"/>
              </a:spcBef>
              <a:buFont typeface="Verdana" pitchFamily="34" charset="0"/>
              <a:buNone/>
            </a:pPr>
            <a:r>
              <a:rPr lang="en-US" sz="2400" dirty="0" smtClean="0"/>
              <a:t>	</a:t>
            </a:r>
            <a:r>
              <a:rPr lang="en-US" sz="2400" dirty="0" smtClean="0">
                <a:hlinkClick r:id="rId4"/>
              </a:rPr>
              <a:t>http://www.nationalresourcedirectory.gov/</a:t>
            </a:r>
            <a:endParaRPr lang="en-US" sz="2400" dirty="0" smtClean="0"/>
          </a:p>
          <a:p>
            <a:pPr lvl="1" eaLnBrk="1" hangingPunct="1">
              <a:spcBef>
                <a:spcPts val="0"/>
              </a:spcBef>
              <a:buFont typeface="Verdana" pitchFamily="34" charset="0"/>
              <a:buNone/>
            </a:pPr>
            <a:endParaRPr lang="en-US" sz="2400" dirty="0" smtClean="0"/>
          </a:p>
          <a:p>
            <a:pPr lvl="1" eaLnBrk="1" hangingPunct="1">
              <a:spcBef>
                <a:spcPts val="0"/>
              </a:spcBef>
              <a:buFont typeface="Verdana" pitchFamily="34" charset="0"/>
              <a:buNone/>
            </a:pPr>
            <a:r>
              <a:rPr lang="en-US" sz="2400" dirty="0" smtClean="0"/>
              <a:t>	</a:t>
            </a:r>
            <a:r>
              <a:rPr lang="en-US" sz="2400" dirty="0" smtClean="0">
                <a:hlinkClick r:id="rId5"/>
              </a:rPr>
              <a:t>http://www.pdhealth.mil/hcc/sapr.asp</a:t>
            </a:r>
            <a:endParaRPr lang="en-US" sz="2400" dirty="0" smtClean="0"/>
          </a:p>
          <a:p>
            <a:pPr lvl="1" eaLnBrk="1" hangingPunct="1">
              <a:spcBef>
                <a:spcPts val="0"/>
              </a:spcBef>
              <a:buFont typeface="Verdana" pitchFamily="34" charset="0"/>
              <a:buNone/>
            </a:pPr>
            <a:endParaRPr lang="en-US" sz="2400" dirty="0"/>
          </a:p>
          <a:p>
            <a:pPr lvl="1" eaLnBrk="1" hangingPunct="1">
              <a:spcBef>
                <a:spcPts val="0"/>
              </a:spcBef>
              <a:buFont typeface="Verdana" pitchFamily="34" charset="0"/>
              <a:buNone/>
            </a:pPr>
            <a:r>
              <a:rPr lang="en-US" sz="2400" dirty="0"/>
              <a:t>	</a:t>
            </a:r>
            <a:r>
              <a:rPr lang="en-US" sz="2400" dirty="0">
                <a:solidFill>
                  <a:srgbClr val="FF0000"/>
                </a:solidFill>
                <a:hlinkClick r:id="rId6"/>
              </a:rPr>
              <a:t>http://www.womenshealth.va.gov</a:t>
            </a:r>
            <a:r>
              <a:rPr lang="en-US" sz="2400" dirty="0" smtClean="0">
                <a:solidFill>
                  <a:srgbClr val="FF0000"/>
                </a:solidFill>
                <a:hlinkClick r:id="rId6"/>
              </a:rPr>
              <a:t>/</a:t>
            </a:r>
            <a:endParaRPr lang="en-US" sz="24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200" dirty="0" smtClean="0"/>
              <a:t>How to Contact Us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eaLnBrk="1" hangingPunct="1">
              <a:buNone/>
            </a:pPr>
            <a:r>
              <a:rPr lang="en-US" sz="2800" dirty="0" smtClean="0"/>
              <a:t>If you have any questions, please contact:</a:t>
            </a:r>
          </a:p>
          <a:p>
            <a:pPr lvl="1" eaLnBrk="1" hangingPunct="1">
              <a:buNone/>
            </a:pPr>
            <a:r>
              <a:rPr lang="en-US" sz="2800" dirty="0" smtClean="0"/>
              <a:t>Conway CBOC Lisa Bowie, RN, BSN ext. 5315</a:t>
            </a:r>
          </a:p>
          <a:p>
            <a:pPr lvl="1" eaLnBrk="1" hangingPunct="1">
              <a:buNone/>
            </a:pPr>
            <a:r>
              <a:rPr lang="en-US" sz="2800" dirty="0" smtClean="0"/>
              <a:t>Tilton CBOC Marianne Goodrow, RN ext. 5608</a:t>
            </a:r>
          </a:p>
          <a:p>
            <a:pPr lvl="1" eaLnBrk="1" hangingPunct="1">
              <a:buNone/>
            </a:pPr>
            <a:r>
              <a:rPr lang="en-US" sz="2800" dirty="0" smtClean="0"/>
              <a:t> Somersworth CBOC Danielle Hatfield, RN ext. 5521</a:t>
            </a:r>
          </a:p>
          <a:p>
            <a:pPr lvl="1" eaLnBrk="1" hangingPunct="1">
              <a:buNone/>
            </a:pPr>
            <a:r>
              <a:rPr lang="en-US" sz="2800" dirty="0" smtClean="0"/>
              <a:t>Portsmouth CBOC Sue Utoh, RN ext. 5504</a:t>
            </a:r>
          </a:p>
          <a:p>
            <a:pPr lvl="1" eaLnBrk="1" hangingPunct="1">
              <a:buNone/>
            </a:pPr>
            <a:r>
              <a:rPr lang="en-US" sz="2800" dirty="0" smtClean="0"/>
              <a:t>Manchester primary care ext. 3199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200" dirty="0" smtClean="0"/>
              <a:t>Questions &amp; Answers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>
              <a:buNone/>
            </a:pP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Content Placeholder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2037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/>
          </a:p>
        </p:txBody>
      </p:sp>
      <p:pic>
        <p:nvPicPr>
          <p:cNvPr id="27653" name="Content Placeholder 12" descr="Green-Hat_071103-D-7203T-015__0Y21U.jpg"/>
          <p:cNvPicPr>
            <a:picLocks noGrp="1" noChangeAspect="1"/>
          </p:cNvPicPr>
          <p:nvPr>
            <p:ph idx="4294967295"/>
          </p:nvPr>
        </p:nvPicPr>
        <p:blipFill>
          <a:blip r:embed="rId4" cstate="print"/>
          <a:srcRect l="41644"/>
          <a:stretch>
            <a:fillRect/>
          </a:stretch>
        </p:blipFill>
        <p:spPr>
          <a:xfrm>
            <a:off x="6067425" y="2209800"/>
            <a:ext cx="3076575" cy="3886200"/>
          </a:xfrm>
        </p:spPr>
      </p:pic>
      <p:pic>
        <p:nvPicPr>
          <p:cNvPr id="27654" name="Picture 14" descr="hires_090304-F-6684S-034c.jpg"/>
          <p:cNvPicPr>
            <a:picLocks noChangeAspect="1"/>
          </p:cNvPicPr>
          <p:nvPr/>
        </p:nvPicPr>
        <p:blipFill>
          <a:blip r:embed="rId5" cstate="print"/>
          <a:srcRect l="11111" r="4167"/>
          <a:stretch>
            <a:fillRect/>
          </a:stretch>
        </p:blipFill>
        <p:spPr bwMode="auto">
          <a:xfrm>
            <a:off x="0" y="2667000"/>
            <a:ext cx="4191000" cy="337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Picture 16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91000" y="2286000"/>
            <a:ext cx="1828800" cy="379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6" name="Picture 18" descr="plaque2.jpg"/>
          <p:cNvPicPr>
            <a:picLocks noChangeAspect="1"/>
          </p:cNvPicPr>
          <p:nvPr/>
        </p:nvPicPr>
        <p:blipFill>
          <a:blip r:embed="rId7" cstate="print"/>
          <a:srcRect l="33333" t="35513" r="27499" b="34807"/>
          <a:stretch>
            <a:fillRect/>
          </a:stretch>
        </p:blipFill>
        <p:spPr bwMode="auto">
          <a:xfrm>
            <a:off x="4191000" y="0"/>
            <a:ext cx="49530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Content Placeholder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2037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  <p:pic>
        <p:nvPicPr>
          <p:cNvPr id="27653" name="Content Placeholder 12" descr="Green-Hat_071103-D-7203T-015__0Y21U.jpg"/>
          <p:cNvPicPr>
            <a:picLocks noGrp="1" noChangeAspect="1"/>
          </p:cNvPicPr>
          <p:nvPr>
            <p:ph idx="4294967295"/>
          </p:nvPr>
        </p:nvPicPr>
        <p:blipFill>
          <a:blip r:embed="rId4" cstate="print"/>
          <a:srcRect l="41644"/>
          <a:stretch>
            <a:fillRect/>
          </a:stretch>
        </p:blipFill>
        <p:spPr>
          <a:xfrm>
            <a:off x="6067425" y="2209800"/>
            <a:ext cx="3076575" cy="3886200"/>
          </a:xfrm>
        </p:spPr>
      </p:pic>
      <p:pic>
        <p:nvPicPr>
          <p:cNvPr id="27654" name="Picture 14" descr="hires_090304-F-6684S-034c.jpg"/>
          <p:cNvPicPr>
            <a:picLocks noChangeAspect="1"/>
          </p:cNvPicPr>
          <p:nvPr/>
        </p:nvPicPr>
        <p:blipFill>
          <a:blip r:embed="rId5" cstate="print"/>
          <a:srcRect l="11111" r="4167"/>
          <a:stretch>
            <a:fillRect/>
          </a:stretch>
        </p:blipFill>
        <p:spPr bwMode="auto">
          <a:xfrm>
            <a:off x="0" y="2667000"/>
            <a:ext cx="4191000" cy="337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Picture 16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91000" y="2286000"/>
            <a:ext cx="1828800" cy="379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6" name="Picture 18" descr="plaque2.jpg"/>
          <p:cNvPicPr>
            <a:picLocks noChangeAspect="1"/>
          </p:cNvPicPr>
          <p:nvPr/>
        </p:nvPicPr>
        <p:blipFill>
          <a:blip r:embed="rId7" cstate="print"/>
          <a:srcRect l="33333" t="35513" r="27499" b="34807"/>
          <a:stretch>
            <a:fillRect/>
          </a:stretch>
        </p:blipFill>
        <p:spPr bwMode="auto">
          <a:xfrm>
            <a:off x="4191000" y="0"/>
            <a:ext cx="49530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What Do We Hope to Accomplish Today?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sz="2400" dirty="0" smtClean="0"/>
              <a:t>Present basic information about the VA and how VHA health care works</a:t>
            </a:r>
          </a:p>
          <a:p>
            <a:r>
              <a:rPr lang="en-US" sz="2400" dirty="0" smtClean="0"/>
              <a:t>Discuss ways we can collaborate better in taking care of Veterans</a:t>
            </a:r>
          </a:p>
          <a:p>
            <a:pPr lvl="1">
              <a:buFont typeface="Arial" pitchFamily="34" charset="0"/>
              <a:buChar char="•"/>
            </a:pPr>
            <a:r>
              <a:rPr lang="en-US" sz="2200" dirty="0" smtClean="0"/>
              <a:t>How to get VA medical records</a:t>
            </a:r>
          </a:p>
          <a:p>
            <a:pPr lvl="1">
              <a:buFont typeface="Arial" pitchFamily="34" charset="0"/>
              <a:buChar char="•"/>
            </a:pPr>
            <a:r>
              <a:rPr lang="en-US" sz="2200" dirty="0" smtClean="0"/>
              <a:t>How to transfer a Veteran from your hospital to VA</a:t>
            </a:r>
            <a:endParaRPr lang="en-US" sz="2200" dirty="0"/>
          </a:p>
          <a:p>
            <a:pPr lvl="1">
              <a:buFont typeface="Arial" pitchFamily="34" charset="0"/>
              <a:buChar char="•"/>
            </a:pPr>
            <a:r>
              <a:rPr lang="en-US" sz="2200" dirty="0" smtClean="0"/>
              <a:t>How does the VA medication system work?</a:t>
            </a:r>
          </a:p>
          <a:p>
            <a:pPr lvl="1">
              <a:buFont typeface="Arial" pitchFamily="34" charset="0"/>
              <a:buChar char="•"/>
            </a:pPr>
            <a:r>
              <a:rPr lang="en-US" sz="2200" dirty="0" smtClean="0"/>
              <a:t>Understanding your concerns and issues about collaborating with the VHA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44070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About the Department of VETERANS Affairs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828800"/>
            <a:ext cx="8229600" cy="4495800"/>
          </a:xfrm>
        </p:spPr>
        <p:txBody>
          <a:bodyPr/>
          <a:lstStyle/>
          <a:p>
            <a:r>
              <a:rPr lang="en-US" sz="2400" dirty="0" smtClean="0"/>
              <a:t>Established in 1930</a:t>
            </a:r>
          </a:p>
          <a:p>
            <a:r>
              <a:rPr lang="en-US" sz="2400" dirty="0" smtClean="0"/>
              <a:t>Elevated to Cabinet level in 1989</a:t>
            </a:r>
          </a:p>
          <a:p>
            <a:r>
              <a:rPr lang="en-US" sz="2400" dirty="0" smtClean="0"/>
              <a:t>Federal government’s second largest department after the Department of Defense</a:t>
            </a:r>
          </a:p>
          <a:p>
            <a:r>
              <a:rPr lang="en-US" sz="2400" dirty="0" smtClean="0"/>
              <a:t>Three components:</a:t>
            </a:r>
          </a:p>
          <a:p>
            <a:pPr lvl="1"/>
            <a:r>
              <a:rPr lang="en-US" sz="2400" b="1" dirty="0" smtClean="0"/>
              <a:t>Veterans Health Administration (VHA)</a:t>
            </a:r>
          </a:p>
          <a:p>
            <a:pPr lvl="1"/>
            <a:r>
              <a:rPr lang="en-US" sz="2400" dirty="0" smtClean="0"/>
              <a:t>Veterans Benefits Administration (VBA)</a:t>
            </a:r>
          </a:p>
          <a:p>
            <a:pPr lvl="1"/>
            <a:r>
              <a:rPr lang="en-US" sz="2400" dirty="0" smtClean="0"/>
              <a:t>National Cemetery Administration (NCA)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What is the VHA?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sz="2400" dirty="0" smtClean="0"/>
              <a:t>VHA is an entitlement program and provider of health care services funded by Congress which may change depending on the Department of Veterans Affairs budget</a:t>
            </a:r>
          </a:p>
          <a:p>
            <a:r>
              <a:rPr lang="en-US" sz="2400" dirty="0" smtClean="0"/>
              <a:t>VHA is not an insurance policy for Veterans</a:t>
            </a:r>
          </a:p>
          <a:p>
            <a:endParaRPr lang="en-US" sz="2400" dirty="0" smtClean="0"/>
          </a:p>
          <a:p>
            <a:endParaRPr lang="en-US" dirty="0"/>
          </a:p>
        </p:txBody>
      </p:sp>
      <p:pic>
        <p:nvPicPr>
          <p:cNvPr id="6" name="Picture 3" descr="C:\Users\VHATOGMARKLP\AppData\Local\Microsoft\Windows\Temporary Internet Files\Content.IE5\WD26IS1J\MP900442808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3657600"/>
            <a:ext cx="3733800" cy="25172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4"/>
          <p:cNvSpPr>
            <a:spLocks noChangeArrowheads="1"/>
          </p:cNvSpPr>
          <p:nvPr/>
        </p:nvSpPr>
        <p:spPr bwMode="auto">
          <a:xfrm>
            <a:off x="0" y="0"/>
            <a:ext cx="9448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2700" b="1" dirty="0" smtClean="0">
                <a:latin typeface="+mj-lt"/>
              </a:rPr>
              <a:t>VETERANS HEALTH ADMINISTRATION - VHA</a:t>
            </a:r>
          </a:p>
          <a:p>
            <a:pPr algn="ctr">
              <a:defRPr/>
            </a:pPr>
            <a:r>
              <a:rPr lang="en-US" sz="2000" b="1" dirty="0" smtClean="0">
                <a:latin typeface="+mj-lt"/>
              </a:rPr>
              <a:t>LARGEST </a:t>
            </a:r>
            <a:r>
              <a:rPr lang="en-US" sz="2000" b="1" dirty="0">
                <a:latin typeface="+mj-lt"/>
              </a:rPr>
              <a:t>INTEGRATED HEALTH CARE SYSTEM IN THE COUNTRY</a:t>
            </a:r>
          </a:p>
        </p:txBody>
      </p:sp>
      <p:pic>
        <p:nvPicPr>
          <p:cNvPr id="5123" name="Picture 7" descr="vamc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981200"/>
            <a:ext cx="3200400" cy="2133600"/>
          </a:xfrm>
          <a:prstGeom prst="rect">
            <a:avLst/>
          </a:prstGeom>
          <a:noFill/>
          <a:ln w="19050">
            <a:solidFill>
              <a:srgbClr val="FF9933"/>
            </a:solidFill>
            <a:miter lim="800000"/>
            <a:headEnd/>
            <a:tailEnd/>
          </a:ln>
        </p:spPr>
      </p:pic>
      <p:sp>
        <p:nvSpPr>
          <p:cNvPr id="35847" name="Text Box 8"/>
          <p:cNvSpPr txBox="1">
            <a:spLocks noChangeArrowheads="1"/>
          </p:cNvSpPr>
          <p:nvPr/>
        </p:nvSpPr>
        <p:spPr bwMode="auto">
          <a:xfrm>
            <a:off x="3505200" y="838200"/>
            <a:ext cx="2209800" cy="64611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b="1" dirty="0">
                <a:latin typeface="+mn-lt"/>
              </a:rPr>
              <a:t>153</a:t>
            </a:r>
            <a:r>
              <a:rPr lang="en-US" sz="2800" dirty="0">
                <a:latin typeface="+mn-lt"/>
              </a:rPr>
              <a:t> </a:t>
            </a:r>
            <a:r>
              <a:rPr lang="en-US" sz="2000" dirty="0">
                <a:latin typeface="+mn-lt"/>
              </a:rPr>
              <a:t>Hospitals</a:t>
            </a:r>
          </a:p>
        </p:txBody>
      </p:sp>
      <p:sp>
        <p:nvSpPr>
          <p:cNvPr id="114695" name="Text Box 9"/>
          <p:cNvSpPr txBox="1">
            <a:spLocks noChangeArrowheads="1"/>
          </p:cNvSpPr>
          <p:nvPr/>
        </p:nvSpPr>
        <p:spPr bwMode="auto">
          <a:xfrm>
            <a:off x="304800" y="5943600"/>
            <a:ext cx="8610600" cy="64611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b="1" dirty="0">
                <a:latin typeface="Rockwell" pitchFamily="18" charset="0"/>
              </a:rPr>
              <a:t>90</a:t>
            </a:r>
            <a:r>
              <a:rPr lang="en-US" sz="2800" dirty="0">
                <a:latin typeface="Rockwell" pitchFamily="18" charset="0"/>
              </a:rPr>
              <a:t> </a:t>
            </a:r>
            <a:r>
              <a:rPr lang="en-US" dirty="0">
                <a:latin typeface="+mn-lt"/>
                <a:cs typeface="Arial" charset="0"/>
              </a:rPr>
              <a:t>Domiciliary Resident Rehabilitation Treatment Programs</a:t>
            </a:r>
            <a:endParaRPr lang="en-US" dirty="0">
              <a:latin typeface="+mn-lt"/>
            </a:endParaRPr>
          </a:p>
        </p:txBody>
      </p:sp>
      <p:sp>
        <p:nvSpPr>
          <p:cNvPr id="35849" name="Text Box 10"/>
          <p:cNvSpPr txBox="1">
            <a:spLocks noChangeArrowheads="1"/>
          </p:cNvSpPr>
          <p:nvPr/>
        </p:nvSpPr>
        <p:spPr bwMode="auto">
          <a:xfrm>
            <a:off x="2057400" y="4495800"/>
            <a:ext cx="5334000" cy="120015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b="1" dirty="0">
                <a:latin typeface="+mn-lt"/>
              </a:rPr>
              <a:t>232</a:t>
            </a:r>
            <a:r>
              <a:rPr lang="en-US" sz="3600" dirty="0">
                <a:latin typeface="+mn-lt"/>
              </a:rPr>
              <a:t> </a:t>
            </a:r>
            <a:r>
              <a:rPr lang="en-US" sz="2000" dirty="0">
                <a:latin typeface="+mn-lt"/>
              </a:rPr>
              <a:t>Readjustment Counseling Centers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b="1" dirty="0">
                <a:latin typeface="+mn-lt"/>
              </a:rPr>
              <a:t>VET CENTERS</a:t>
            </a:r>
          </a:p>
        </p:txBody>
      </p:sp>
      <p:pic>
        <p:nvPicPr>
          <p:cNvPr id="5127" name="Picture 11" descr="vam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1981200"/>
            <a:ext cx="2971800" cy="1981200"/>
          </a:xfrm>
          <a:prstGeom prst="rect">
            <a:avLst/>
          </a:prstGeom>
          <a:noFill/>
          <a:ln w="19050">
            <a:solidFill>
              <a:srgbClr val="FF9933"/>
            </a:solidFill>
            <a:miter lim="800000"/>
            <a:headEnd/>
            <a:tailEnd/>
          </a:ln>
        </p:spPr>
      </p:pic>
      <p:sp>
        <p:nvSpPr>
          <p:cNvPr id="35851" name="Text Box 12"/>
          <p:cNvSpPr txBox="1">
            <a:spLocks noChangeArrowheads="1"/>
          </p:cNvSpPr>
          <p:nvPr/>
        </p:nvSpPr>
        <p:spPr bwMode="auto">
          <a:xfrm>
            <a:off x="3124200" y="3124200"/>
            <a:ext cx="2971800" cy="110807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b="1" dirty="0">
                <a:latin typeface="+mn-lt"/>
              </a:rPr>
              <a:t>          134</a:t>
            </a:r>
            <a:r>
              <a:rPr lang="en-US" sz="2800" dirty="0">
                <a:latin typeface="+mn-lt"/>
              </a:rPr>
              <a:t> 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2000" dirty="0">
                <a:latin typeface="+mn-lt"/>
              </a:rPr>
              <a:t>Community Living Centers</a:t>
            </a:r>
          </a:p>
        </p:txBody>
      </p:sp>
      <p:sp>
        <p:nvSpPr>
          <p:cNvPr id="35852" name="Text Box 13"/>
          <p:cNvSpPr txBox="1">
            <a:spLocks noChangeArrowheads="1"/>
          </p:cNvSpPr>
          <p:nvPr/>
        </p:nvSpPr>
        <p:spPr bwMode="auto">
          <a:xfrm>
            <a:off x="2133600" y="1600200"/>
            <a:ext cx="5181600" cy="95408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b="1" dirty="0">
                <a:latin typeface="+mn-lt"/>
              </a:rPr>
              <a:t>956</a:t>
            </a:r>
            <a:r>
              <a:rPr lang="en-US" sz="2800" dirty="0">
                <a:latin typeface="+mn-lt"/>
              </a:rPr>
              <a:t> </a:t>
            </a:r>
            <a:r>
              <a:rPr lang="en-US" sz="2000" dirty="0">
                <a:latin typeface="+mn-lt"/>
              </a:rPr>
              <a:t>Clinics (Hospital, Community-Based, Independent and Mobile)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803564"/>
            <a:ext cx="3429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200" dirty="0" smtClean="0"/>
              <a:t>About the Manchester VAMC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676400"/>
            <a:ext cx="8229600" cy="4648200"/>
          </a:xfrm>
        </p:spPr>
        <p:txBody>
          <a:bodyPr/>
          <a:lstStyle/>
          <a:p>
            <a:pPr eaLnBrk="1" hangingPunct="1"/>
            <a:r>
              <a:rPr lang="en-US" sz="2200" dirty="0" smtClean="0"/>
              <a:t>Serves about 20,000 Veterans</a:t>
            </a:r>
          </a:p>
          <a:p>
            <a:pPr eaLnBrk="1" hangingPunct="1"/>
            <a:r>
              <a:rPr lang="en-US" sz="2200" dirty="0" smtClean="0"/>
              <a:t>Medical Center, Manchester, NH</a:t>
            </a:r>
          </a:p>
          <a:p>
            <a:pPr eaLnBrk="1" hangingPunct="1"/>
            <a:r>
              <a:rPr lang="en-US" sz="2200" dirty="0" smtClean="0"/>
              <a:t>Primary Care</a:t>
            </a:r>
          </a:p>
          <a:p>
            <a:pPr eaLnBrk="1" hangingPunct="1"/>
            <a:r>
              <a:rPr lang="en-US" sz="2200" dirty="0" smtClean="0"/>
              <a:t>Specialty Care</a:t>
            </a:r>
          </a:p>
          <a:p>
            <a:pPr lvl="1" eaLnBrk="1" hangingPunct="1"/>
            <a:r>
              <a:rPr lang="en-US" sz="1800" dirty="0" smtClean="0"/>
              <a:t>Mental health</a:t>
            </a:r>
          </a:p>
          <a:p>
            <a:pPr lvl="1" eaLnBrk="1" hangingPunct="1"/>
            <a:r>
              <a:rPr lang="en-US" sz="1800" dirty="0" smtClean="0"/>
              <a:t>Neurology</a:t>
            </a:r>
          </a:p>
          <a:p>
            <a:pPr lvl="1" eaLnBrk="1" hangingPunct="1"/>
            <a:r>
              <a:rPr lang="en-US" sz="1800" dirty="0" smtClean="0"/>
              <a:t>Audiology &amp; Speech</a:t>
            </a:r>
          </a:p>
          <a:p>
            <a:pPr lvl="1" eaLnBrk="1" hangingPunct="1"/>
            <a:r>
              <a:rPr lang="en-US" sz="1800" dirty="0" smtClean="0"/>
              <a:t>Cardiology</a:t>
            </a:r>
          </a:p>
          <a:p>
            <a:pPr lvl="1" eaLnBrk="1" hangingPunct="1"/>
            <a:r>
              <a:rPr lang="en-US" sz="1800" dirty="0" smtClean="0"/>
              <a:t>Dermatology</a:t>
            </a:r>
          </a:p>
          <a:p>
            <a:pPr lvl="1" eaLnBrk="1" hangingPunct="1"/>
            <a:r>
              <a:rPr lang="en-US" sz="1800" dirty="0" smtClean="0"/>
              <a:t>Ophthalmology, Optometry</a:t>
            </a:r>
          </a:p>
          <a:p>
            <a:pPr lvl="1" eaLnBrk="1" hangingPunct="1"/>
            <a:r>
              <a:rPr lang="en-US" sz="1800" dirty="0" smtClean="0"/>
              <a:t>Physical Therapy/Occupational Therapy</a:t>
            </a:r>
          </a:p>
          <a:p>
            <a:pPr eaLnBrk="1" hangingPunct="1"/>
            <a:r>
              <a:rPr lang="en-US" sz="2200" dirty="0" smtClean="0"/>
              <a:t>CBOCs (Community Based Outpatient Clinics)</a:t>
            </a:r>
            <a:endParaRPr lang="en-US" sz="2000" dirty="0" smtClean="0"/>
          </a:p>
          <a:p>
            <a:pPr lvl="1" eaLnBrk="1" hangingPunct="1"/>
            <a:r>
              <a:rPr lang="en-US" sz="1800" dirty="0" smtClean="0"/>
              <a:t>Conway, Portsmouth, Somersworth, Tilton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200" dirty="0" smtClean="0"/>
              <a:t>Our Purpose: To Provide Excellent </a:t>
            </a:r>
            <a:br>
              <a:rPr lang="en-US" sz="3200" dirty="0" smtClean="0"/>
            </a:br>
            <a:r>
              <a:rPr lang="en-US" sz="3200" dirty="0" smtClean="0"/>
              <a:t>Patient-Centered Care for Veterans 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eaLnBrk="1" hangingPunct="1"/>
            <a:r>
              <a:rPr lang="en-US" sz="2400" dirty="0" smtClean="0"/>
              <a:t>Build understanding between community healthcare organizations  and local VHA facility</a:t>
            </a:r>
          </a:p>
          <a:p>
            <a:pPr eaLnBrk="1" hangingPunct="1">
              <a:buNone/>
            </a:pPr>
            <a:endParaRPr lang="en-US" sz="2400" dirty="0" smtClean="0"/>
          </a:p>
          <a:p>
            <a:pPr eaLnBrk="1" hangingPunct="1"/>
            <a:r>
              <a:rPr lang="en-US" sz="2400" dirty="0" smtClean="0"/>
              <a:t>Improve communication by identifying appropriate contacts at VHA and in the community</a:t>
            </a:r>
          </a:p>
          <a:p>
            <a:pPr eaLnBrk="1" hangingPunct="1">
              <a:buNone/>
            </a:pPr>
            <a:endParaRPr lang="en-US" sz="2400" dirty="0" smtClean="0"/>
          </a:p>
          <a:p>
            <a:pPr eaLnBrk="1" hangingPunct="1"/>
            <a:r>
              <a:rPr lang="en-US" sz="2400" dirty="0" smtClean="0"/>
              <a:t>Safe transitions of care to reduce hospital readmissions</a:t>
            </a:r>
          </a:p>
          <a:p>
            <a:pPr eaLnBrk="1" hangingPunct="1">
              <a:buNone/>
            </a:pPr>
            <a:endParaRPr lang="en-US" sz="2400" dirty="0" smtClean="0"/>
          </a:p>
          <a:p>
            <a:pPr eaLnBrk="1" hangingPunct="1"/>
            <a:r>
              <a:rPr lang="en-US" sz="2400" dirty="0" smtClean="0"/>
              <a:t>Moving from “dual management” to “co-management” systems</a:t>
            </a:r>
          </a:p>
          <a:p>
            <a:pPr marL="0" indent="0" eaLnBrk="1" hangingPunct="1">
              <a:buNone/>
            </a:pPr>
            <a:endParaRPr lang="en-US" sz="2400" dirty="0" smtClean="0"/>
          </a:p>
          <a:p>
            <a:pPr eaLnBrk="1" hangingPunct="1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40D7ACC1BF7E44C8C037FB2C1F56808" ma:contentTypeVersion="0" ma:contentTypeDescription="Create a new document." ma:contentTypeScope="" ma:versionID="45caecfa3374ac40f965f09348c47785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LongProperties xmlns="http://schemas.microsoft.com/office/2006/metadata/longProperties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BEE3201D-DB80-48D6-B365-01198BC9894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6206A597-5E16-47D4-9A74-3B96EA6F8F93}">
  <ds:schemaRefs>
    <ds:schemaRef ds:uri="http://schemas.microsoft.com/office/2006/metadata/longProperties"/>
  </ds:schemaRefs>
</ds:datastoreItem>
</file>

<file path=customXml/itemProps3.xml><?xml version="1.0" encoding="utf-8"?>
<ds:datastoreItem xmlns:ds="http://schemas.openxmlformats.org/officeDocument/2006/customXml" ds:itemID="{19382D9E-116B-49C5-9C02-DFDB76571992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08E91698-E669-4A35-8F25-B0A1C64DD2F6}">
  <ds:schemaRefs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purl.org/dc/terms/"/>
    <ds:schemaRef ds:uri="http://purl.org/dc/dcmitype/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2831</TotalTime>
  <Words>1313</Words>
  <Application>Microsoft Office PowerPoint</Application>
  <PresentationFormat>On-screen Show (4:3)</PresentationFormat>
  <Paragraphs>211</Paragraphs>
  <Slides>28</Slides>
  <Notes>17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Office Theme</vt:lpstr>
      <vt:lpstr>Acrobat Document</vt:lpstr>
      <vt:lpstr>Partnering to Improve VETERANS’ Health Care</vt:lpstr>
      <vt:lpstr>Why have we asked  for your time today?</vt:lpstr>
      <vt:lpstr>PowerPoint Presentation</vt:lpstr>
      <vt:lpstr>What Do We Hope to Accomplish Today?</vt:lpstr>
      <vt:lpstr>About the Department of VETERANS Affairs</vt:lpstr>
      <vt:lpstr>What is the VHA?</vt:lpstr>
      <vt:lpstr>PowerPoint Presentation</vt:lpstr>
      <vt:lpstr>About the Manchester VAMC</vt:lpstr>
      <vt:lpstr>Our Purpose: To Provide Excellent  Patient-Centered Care for Veterans </vt:lpstr>
      <vt:lpstr>Starting point:  Ask your patients…</vt:lpstr>
      <vt:lpstr>About VHA Primary Care</vt:lpstr>
      <vt:lpstr>PowerPoint Presentation</vt:lpstr>
      <vt:lpstr>What do VHA Patients Pay for?</vt:lpstr>
      <vt:lpstr>Why is there Co-Managed Care?</vt:lpstr>
      <vt:lpstr>Co-Management Challenges</vt:lpstr>
      <vt:lpstr>Medications and Equipment</vt:lpstr>
      <vt:lpstr>VHA Providers use the VHA Formulary</vt:lpstr>
      <vt:lpstr>Example: Preferred  Medications</vt:lpstr>
      <vt:lpstr>How Do I Contact VHA for Records?</vt:lpstr>
      <vt:lpstr>PowerPoint Presentation</vt:lpstr>
      <vt:lpstr>How Do I Transfer a Veteran Patient  to the VA?</vt:lpstr>
      <vt:lpstr>What will VHA pay for at non-VHA sites?</vt:lpstr>
      <vt:lpstr>For More In-Depth Information: The 3-Hour Workshop</vt:lpstr>
      <vt:lpstr>Clinical Pearls</vt:lpstr>
      <vt:lpstr>Resources for Health Professionals</vt:lpstr>
      <vt:lpstr>How to Contact Us</vt:lpstr>
      <vt:lpstr>Questions &amp; Answers</vt:lpstr>
      <vt:lpstr>PowerPoint Presentation</vt:lpstr>
    </vt:vector>
  </TitlesOfParts>
  <Company>Department of Veterans Affairs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 TITLE</dc:title>
  <dc:creator>vhawrjleep</dc:creator>
  <cp:lastModifiedBy>Shirley, Eric A.</cp:lastModifiedBy>
  <cp:revision>213</cp:revision>
  <cp:lastPrinted>2012-11-06T19:05:47Z</cp:lastPrinted>
  <dcterms:created xsi:type="dcterms:W3CDTF">2012-10-23T18:43:23Z</dcterms:created>
  <dcterms:modified xsi:type="dcterms:W3CDTF">2013-11-25T19:34:08Z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Document</vt:lpwstr>
  </property>
  <property fmtid="{D5CDD505-2E9C-101B-9397-08002B2CF9AE}" pid="3" name="ContentTypeId">
    <vt:lpwstr>0x010100740D7ACC1BF7E44C8C037FB2C1F56808</vt:lpwstr>
  </property>
  <property fmtid="{D5CDD505-2E9C-101B-9397-08002B2CF9AE}" pid="4" name="Priority">
    <vt:lpwstr>0</vt:lpwstr>
  </property>
</Properties>
</file>